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7" r:id="rId3"/>
    <p:sldMasterId id="2147483708" r:id="rId4"/>
    <p:sldMasterId id="214748370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10282225" cx="18280050"/>
  <p:notesSz cx="6858000" cy="9144000"/>
  <p:embeddedFontLst>
    <p:embeddedFont>
      <p:font typeface="Robo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11" Type="http://schemas.openxmlformats.org/officeDocument/2006/relationships/slide" Target="slides/slide5.xml"/><Relationship Id="rId10" Type="http://schemas.openxmlformats.org/officeDocument/2006/relationships/slide" Target="slides/slide4.xml"/><Relationship Id="rId21" Type="http://schemas.openxmlformats.org/officeDocument/2006/relationships/font" Target="fonts/Roboto-boldItalic.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3.xml"/><Relationship Id="rId19" Type="http://schemas.openxmlformats.org/officeDocument/2006/relationships/font" Target="fonts/Roboto-bold.fntdata"/><Relationship Id="rId6" Type="http://schemas.openxmlformats.org/officeDocument/2006/relationships/notesMaster" Target="notesMasters/notesMaster1.xml"/><Relationship Id="rId18" Type="http://schemas.openxmlformats.org/officeDocument/2006/relationships/font" Target="fonts/Roboto-regular.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1"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section.</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section.</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97543e840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g297543e840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7e5aea87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27e5aea87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ccf6cb3eb_0_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g2ccf6cb3eb_0_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f3451e6b2_0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g2f3451e6b2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f3451e6b2_0_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g2f3451e6b2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f3451e6b2_0_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g2f3451e6b2_0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f3451e6b2_0_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g2f3451e6b2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gi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11" name="Google Shape;11;p2"/>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6" name="Shape 46"/>
        <p:cNvGrpSpPr/>
        <p:nvPr/>
      </p:nvGrpSpPr>
      <p:grpSpPr>
        <a:xfrm>
          <a:off x="0" y="0"/>
          <a:ext cx="0" cy="0"/>
          <a:chOff x="0" y="0"/>
          <a:chExt cx="0" cy="0"/>
        </a:xfrm>
      </p:grpSpPr>
      <p:sp>
        <p:nvSpPr>
          <p:cNvPr id="47" name="Google Shape;47;p1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8" name="Google Shape;48;p1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9" name="Google Shape;49;p1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spTree>
      <p:nvGrpSpPr>
        <p:cNvPr id="62" name="Shape 62"/>
        <p:cNvGrpSpPr/>
        <p:nvPr/>
      </p:nvGrpSpPr>
      <p:grpSpPr>
        <a:xfrm>
          <a:off x="0" y="0"/>
          <a:ext cx="0" cy="0"/>
          <a:chOff x="0" y="0"/>
          <a:chExt cx="0" cy="0"/>
        </a:xfrm>
      </p:grpSpPr>
      <p:sp>
        <p:nvSpPr>
          <p:cNvPr id="63" name="Google Shape;63;p21"/>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64" name="Google Shape;64;p21"/>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Google Shape;65;p2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 name="Shape 12"/>
        <p:cNvGrpSpPr/>
        <p:nvPr/>
      </p:nvGrpSpPr>
      <p:grpSpPr>
        <a:xfrm>
          <a:off x="0" y="0"/>
          <a:ext cx="0" cy="0"/>
          <a:chOff x="0" y="0"/>
          <a:chExt cx="0" cy="0"/>
        </a:xfrm>
      </p:grpSpPr>
      <p:sp>
        <p:nvSpPr>
          <p:cNvPr id="13" name="Google Shape;13;p3"/>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4" name="Google Shape;14;p3"/>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5" name="Google Shape;15;p3"/>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type="title">
  <p:cSld name="TITLE">
    <p:spTree>
      <p:nvGrpSpPr>
        <p:cNvPr id="66" name="Shape 66"/>
        <p:cNvGrpSpPr/>
        <p:nvPr/>
      </p:nvGrpSpPr>
      <p:grpSpPr>
        <a:xfrm>
          <a:off x="0" y="0"/>
          <a:ext cx="0" cy="0"/>
          <a:chOff x="0" y="0"/>
          <a:chExt cx="0" cy="0"/>
        </a:xfrm>
      </p:grpSpPr>
      <p:sp>
        <p:nvSpPr>
          <p:cNvPr id="67" name="Google Shape;67;p22"/>
          <p:cNvSpPr txBox="1"/>
          <p:nvPr>
            <p:ph type="title"/>
          </p:nvPr>
        </p:nvSpPr>
        <p:spPr>
          <a:xfrm>
            <a:off x="780711" y="5605055"/>
            <a:ext cx="16437063" cy="114606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pic>
        <p:nvPicPr>
          <p:cNvPr descr="Packt-Logo-white.png" id="68" name="Google Shape;68;p22"/>
          <p:cNvPicPr preferRelativeResize="0"/>
          <p:nvPr/>
        </p:nvPicPr>
        <p:blipFill rotWithShape="1">
          <a:blip r:embed="rId2">
            <a:alphaModFix/>
          </a:blip>
          <a:srcRect b="0" l="0" r="0" t="0"/>
          <a:stretch/>
        </p:blipFill>
        <p:spPr>
          <a:xfrm>
            <a:off x="225403" y="2954094"/>
            <a:ext cx="6745411"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lone Introduction or Summary" type="secHead">
  <p:cSld name="SECTION_HEADER">
    <p:spTree>
      <p:nvGrpSpPr>
        <p:cNvPr id="69" name="Shape 69"/>
        <p:cNvGrpSpPr/>
        <p:nvPr/>
      </p:nvGrpSpPr>
      <p:grpSpPr>
        <a:xfrm>
          <a:off x="0" y="0"/>
          <a:ext cx="0" cy="0"/>
          <a:chOff x="0" y="0"/>
          <a:chExt cx="0" cy="0"/>
        </a:xfrm>
      </p:grpSpPr>
      <p:sp>
        <p:nvSpPr>
          <p:cNvPr id="70" name="Google Shape;70;p23"/>
          <p:cNvSpPr txBox="1"/>
          <p:nvPr>
            <p:ph type="title"/>
          </p:nvPr>
        </p:nvSpPr>
        <p:spPr>
          <a:xfrm>
            <a:off x="921500" y="4128788"/>
            <a:ext cx="16437063" cy="202466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9pPr>
          </a:lstStyle>
          <a:p/>
        </p:txBody>
      </p:sp>
      <p:pic>
        <p:nvPicPr>
          <p:cNvPr descr="icon-white.png" id="71" name="Google Shape;71;p23"/>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 name="Shape 72"/>
        <p:cNvGrpSpPr/>
        <p:nvPr/>
      </p:nvGrpSpPr>
      <p:grpSpPr>
        <a:xfrm>
          <a:off x="0" y="0"/>
          <a:ext cx="0" cy="0"/>
          <a:chOff x="0" y="0"/>
          <a:chExt cx="0" cy="0"/>
        </a:xfrm>
      </p:grpSpPr>
      <p:sp>
        <p:nvSpPr>
          <p:cNvPr id="73" name="Google Shape;73;p2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4" name="Google Shape;74;p2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5" name="Google Shape;75;p2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6" name="Google Shape;76;p24"/>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Google Shape;77;p24"/>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2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0" name="Google Shape;80;p2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1" name="Google Shape;81;p2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82" name="Google Shape;82;p25"/>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83" name="Google Shape;83;p25"/>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Google Shape;84;p2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26"/>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7" name="Google Shape;87;p26"/>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8" name="Google Shape;88;p26"/>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pic>
        <p:nvPicPr>
          <p:cNvPr descr="icon-beacon.png" id="89" name="Google Shape;89;p26"/>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90" name="Shape 90"/>
        <p:cNvGrpSpPr/>
        <p:nvPr/>
      </p:nvGrpSpPr>
      <p:grpSpPr>
        <a:xfrm>
          <a:off x="0" y="0"/>
          <a:ext cx="0" cy="0"/>
          <a:chOff x="0" y="0"/>
          <a:chExt cx="0" cy="0"/>
        </a:xfrm>
      </p:grpSpPr>
      <p:sp>
        <p:nvSpPr>
          <p:cNvPr id="91" name="Google Shape;91;p27"/>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2" name="Google Shape;92;p27"/>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3" name="Google Shape;93;p27"/>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94" name="Google Shape;94;p27"/>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Google Shape;95;p2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96" name="Shape 96"/>
        <p:cNvGrpSpPr/>
        <p:nvPr/>
      </p:nvGrpSpPr>
      <p:grpSpPr>
        <a:xfrm>
          <a:off x="0" y="0"/>
          <a:ext cx="0" cy="0"/>
          <a:chOff x="0" y="0"/>
          <a:chExt cx="0" cy="0"/>
        </a:xfrm>
      </p:grpSpPr>
      <p:sp>
        <p:nvSpPr>
          <p:cNvPr id="97" name="Google Shape;97;p28"/>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pic>
        <p:nvPicPr>
          <p:cNvPr descr="icon-white.png" id="98" name="Google Shape;98;p28"/>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99" name="Shape 99"/>
        <p:cNvGrpSpPr/>
        <p:nvPr/>
      </p:nvGrpSpPr>
      <p:grpSpPr>
        <a:xfrm>
          <a:off x="0" y="0"/>
          <a:ext cx="0" cy="0"/>
          <a:chOff x="0" y="0"/>
          <a:chExt cx="0" cy="0"/>
        </a:xfrm>
      </p:grpSpPr>
      <p:sp>
        <p:nvSpPr>
          <p:cNvPr id="100" name="Google Shape;100;p2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1" name="Google Shape;101;p2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2" name="Google Shape;102;p2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03" name="Google Shape;103;p2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104" name="Google Shape;104;p2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Google Shape;105;p2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Profile">
  <p:cSld name="Author Profile">
    <p:spTree>
      <p:nvGrpSpPr>
        <p:cNvPr id="106" name="Shape 106"/>
        <p:cNvGrpSpPr/>
        <p:nvPr/>
      </p:nvGrpSpPr>
      <p:grpSpPr>
        <a:xfrm>
          <a:off x="0" y="0"/>
          <a:ext cx="0" cy="0"/>
          <a:chOff x="0" y="0"/>
          <a:chExt cx="0" cy="0"/>
        </a:xfrm>
      </p:grpSpPr>
      <p:sp>
        <p:nvSpPr>
          <p:cNvPr id="107" name="Google Shape;107;p30"/>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8" name="Google Shape;108;p30"/>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9" name="Google Shape;109;p30"/>
          <p:cNvSpPr txBox="1"/>
          <p:nvPr>
            <p:ph type="title"/>
          </p:nvPr>
        </p:nvSpPr>
        <p:spPr>
          <a:xfrm>
            <a:off x="530769" y="6772113"/>
            <a:ext cx="8086889" cy="2963228"/>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4285F4"/>
              </a:buClr>
              <a:buSzPts val="1400"/>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10" name="Google Shape;110;p30"/>
          <p:cNvSpPr txBox="1"/>
          <p:nvPr>
            <p:ph idx="1"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Google Shape;111;p30"/>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pic>
        <p:nvPicPr>
          <p:cNvPr descr="Corporate headshot of a man" id="112" name="Google Shape;112;p30"/>
          <p:cNvPicPr preferRelativeResize="0"/>
          <p:nvPr/>
        </p:nvPicPr>
        <p:blipFill rotWithShape="1">
          <a:blip r:embed="rId3">
            <a:alphaModFix/>
          </a:blip>
          <a:srcRect b="0" l="0" r="0" t="0"/>
          <a:stretch/>
        </p:blipFill>
        <p:spPr>
          <a:xfrm>
            <a:off x="2284116" y="1835103"/>
            <a:ext cx="4580211" cy="4580079"/>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13" name="Shape 113"/>
        <p:cNvGrpSpPr/>
        <p:nvPr/>
      </p:nvGrpSpPr>
      <p:grpSpPr>
        <a:xfrm>
          <a:off x="0" y="0"/>
          <a:ext cx="0" cy="0"/>
          <a:chOff x="0" y="0"/>
          <a:chExt cx="0" cy="0"/>
        </a:xfrm>
      </p:grpSpPr>
      <p:sp>
        <p:nvSpPr>
          <p:cNvPr id="114" name="Google Shape;114;p3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5" name="Google Shape;115;p3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6" name="Google Shape;116;p3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8" name="Google Shape;18;p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9" name="Google Shape;19;p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0" name="Google Shape;20;p4"/>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21" name="Google Shape;21;p4"/>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17" name="Shape 117"/>
        <p:cNvGrpSpPr/>
        <p:nvPr/>
      </p:nvGrpSpPr>
      <p:grpSpPr>
        <a:xfrm>
          <a:off x="0" y="0"/>
          <a:ext cx="0" cy="0"/>
          <a:chOff x="0" y="0"/>
          <a:chExt cx="0" cy="0"/>
        </a:xfrm>
      </p:grpSpPr>
      <p:sp>
        <p:nvSpPr>
          <p:cNvPr id="118" name="Google Shape;118;p32"/>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119" name="Google Shape;119;p32"/>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Google Shape;120;p32"/>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1" name="Shape 121"/>
        <p:cNvGrpSpPr/>
        <p:nvPr/>
      </p:nvGrpSpPr>
      <p:grpSpPr>
        <a:xfrm>
          <a:off x="0" y="0"/>
          <a:ext cx="0" cy="0"/>
          <a:chOff x="0" y="0"/>
          <a:chExt cx="0" cy="0"/>
        </a:xfrm>
      </p:grpSpPr>
      <p:pic>
        <p:nvPicPr>
          <p:cNvPr descr="icon-white.png" id="122" name="Google Shape;122;p33"/>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End">
  <p:cSld name="Section End">
    <p:spTree>
      <p:nvGrpSpPr>
        <p:cNvPr id="123" name="Shape 123"/>
        <p:cNvGrpSpPr/>
        <p:nvPr/>
      </p:nvGrpSpPr>
      <p:grpSpPr>
        <a:xfrm>
          <a:off x="0" y="0"/>
          <a:ext cx="0" cy="0"/>
          <a:chOff x="0" y="0"/>
          <a:chExt cx="0" cy="0"/>
        </a:xfrm>
      </p:grpSpPr>
      <p:sp>
        <p:nvSpPr>
          <p:cNvPr id="124" name="Google Shape;124;p34"/>
          <p:cNvSpPr txBox="1"/>
          <p:nvPr>
            <p:ph idx="1" type="body"/>
          </p:nvPr>
        </p:nvSpPr>
        <p:spPr>
          <a:xfrm>
            <a:off x="9136133" y="1128977"/>
            <a:ext cx="8208636" cy="8024284"/>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rgbClr val="FFFFFF"/>
              </a:buClr>
              <a:buSzPts val="1400"/>
              <a:buFont typeface="Calibri"/>
              <a:buNone/>
              <a:defRPr b="0" i="0" sz="1800" u="none" cap="none" strike="noStrike">
                <a:solidFill>
                  <a:srgbClr val="FFFFFF"/>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FFFFFF"/>
              </a:buClr>
              <a:buSzPts val="1400"/>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Google Shape;125;p34"/>
          <p:cNvPicPr preferRelativeResize="0"/>
          <p:nvPr/>
        </p:nvPicPr>
        <p:blipFill rotWithShape="1">
          <a:blip r:embed="rId2">
            <a:alphaModFix/>
          </a:blip>
          <a:srcRect b="0" l="0" r="0" t="0"/>
          <a:stretch/>
        </p:blipFill>
        <p:spPr>
          <a:xfrm>
            <a:off x="225403" y="3525180"/>
            <a:ext cx="6745411"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Google Shape;127;p3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Google Shape;129;p36"/>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Google Shape;131;p3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Google Shape;133;p38"/>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Google Shape;135;p3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Google Shape;137;p40"/>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Google Shape;139;p4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4" name="Google Shape;24;p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5" name="Google Shape;25;p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6" name="Google Shape;26;p5"/>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F37021"/>
        </a:solidFill>
      </p:bgPr>
    </p:bg>
    <p:spTree>
      <p:nvGrpSpPr>
        <p:cNvPr id="144" name="Shape 144"/>
        <p:cNvGrpSpPr/>
        <p:nvPr/>
      </p:nvGrpSpPr>
      <p:grpSpPr>
        <a:xfrm>
          <a:off x="0" y="0"/>
          <a:ext cx="0" cy="0"/>
          <a:chOff x="0" y="0"/>
          <a:chExt cx="0" cy="0"/>
        </a:xfrm>
      </p:grpSpPr>
      <p:sp>
        <p:nvSpPr>
          <p:cNvPr id="145" name="Google Shape;145;p43"/>
          <p:cNvSpPr txBox="1"/>
          <p:nvPr>
            <p:ph type="ctrTitle"/>
          </p:nvPr>
        </p:nvSpPr>
        <p:spPr>
          <a:xfrm>
            <a:off x="780711" y="3636865"/>
            <a:ext cx="16437000" cy="18663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6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9pPr>
          </a:lstStyle>
          <a:p/>
        </p:txBody>
      </p:sp>
      <p:sp>
        <p:nvSpPr>
          <p:cNvPr id="146" name="Google Shape;146;p43"/>
          <p:cNvSpPr txBox="1"/>
          <p:nvPr>
            <p:ph idx="1" type="subTitle"/>
          </p:nvPr>
        </p:nvSpPr>
        <p:spPr>
          <a:xfrm>
            <a:off x="780711" y="5575681"/>
            <a:ext cx="16437000" cy="8655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Profile">
  <p:cSld name="Author Profile">
    <p:spTree>
      <p:nvGrpSpPr>
        <p:cNvPr id="147" name="Shape 147"/>
        <p:cNvGrpSpPr/>
        <p:nvPr/>
      </p:nvGrpSpPr>
      <p:grpSpPr>
        <a:xfrm>
          <a:off x="0" y="0"/>
          <a:ext cx="0" cy="0"/>
          <a:chOff x="0" y="0"/>
          <a:chExt cx="0" cy="0"/>
        </a:xfrm>
      </p:grpSpPr>
      <p:sp>
        <p:nvSpPr>
          <p:cNvPr id="148" name="Google Shape;148;p44"/>
          <p:cNvSpPr/>
          <p:nvPr/>
        </p:nvSpPr>
        <p:spPr>
          <a:xfrm flipH="1">
            <a:off x="-67" y="0"/>
            <a:ext cx="9140100" cy="102822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49" name="Google Shape;149;p44"/>
          <p:cNvSpPr/>
          <p:nvPr/>
        </p:nvSpPr>
        <p:spPr>
          <a:xfrm rot="5400000">
            <a:off x="3891284"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50" name="Google Shape;150;p44"/>
          <p:cNvSpPr txBox="1"/>
          <p:nvPr>
            <p:ph type="title"/>
          </p:nvPr>
        </p:nvSpPr>
        <p:spPr>
          <a:xfrm>
            <a:off x="530769" y="6772113"/>
            <a:ext cx="8086800" cy="29631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4285F4"/>
              </a:buClr>
              <a:buSzPts val="1400"/>
              <a:buFont typeface="Calibri"/>
              <a:buNone/>
              <a:defRPr b="0" i="0" sz="4800" u="none" cap="none" strike="noStrike">
                <a:solidFill>
                  <a:srgbClr val="4285F4"/>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9pPr>
          </a:lstStyle>
          <a:p/>
        </p:txBody>
      </p:sp>
      <p:sp>
        <p:nvSpPr>
          <p:cNvPr id="151" name="Google Shape;151;p44"/>
          <p:cNvSpPr txBox="1"/>
          <p:nvPr>
            <p:ph idx="1" type="body"/>
          </p:nvPr>
        </p:nvSpPr>
        <p:spPr>
          <a:xfrm>
            <a:off x="9874714" y="1447733"/>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800" u="none" cap="none" strike="noStrike">
                <a:solidFill>
                  <a:schemeClr val="lt1"/>
                </a:solidFill>
                <a:latin typeface="Calibri"/>
                <a:ea typeface="Calibri"/>
                <a:cs typeface="Calibri"/>
                <a:sym typeface="Calibri"/>
              </a:defRPr>
            </a:lvl9pPr>
          </a:lstStyle>
          <a:p/>
        </p:txBody>
      </p:sp>
      <p:pic>
        <p:nvPicPr>
          <p:cNvPr id="152" name="Google Shape;152;p44"/>
          <p:cNvPicPr preferRelativeResize="0"/>
          <p:nvPr/>
        </p:nvPicPr>
        <p:blipFill>
          <a:blip r:embed="rId2">
            <a:alphaModFix/>
          </a:blip>
          <a:stretch>
            <a:fillRect/>
          </a:stretch>
        </p:blipFill>
        <p:spPr>
          <a:xfrm>
            <a:off x="2061813" y="1163325"/>
            <a:ext cx="4762500" cy="47625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lone Introduction or Summary" type="secHead">
  <p:cSld name="SECTION_HEADER">
    <p:bg>
      <p:bgPr>
        <a:solidFill>
          <a:srgbClr val="F37021"/>
        </a:solidFill>
      </p:bgPr>
    </p:bg>
    <p:spTree>
      <p:nvGrpSpPr>
        <p:cNvPr id="153" name="Shape 153"/>
        <p:cNvGrpSpPr/>
        <p:nvPr/>
      </p:nvGrpSpPr>
      <p:grpSpPr>
        <a:xfrm>
          <a:off x="0" y="0"/>
          <a:ext cx="0" cy="0"/>
          <a:chOff x="0" y="0"/>
          <a:chExt cx="0" cy="0"/>
        </a:xfrm>
      </p:grpSpPr>
      <p:sp>
        <p:nvSpPr>
          <p:cNvPr id="154" name="Google Shape;154;p45"/>
          <p:cNvSpPr txBox="1"/>
          <p:nvPr>
            <p:ph type="title"/>
          </p:nvPr>
        </p:nvSpPr>
        <p:spPr>
          <a:xfrm>
            <a:off x="921501" y="4128788"/>
            <a:ext cx="16437000" cy="20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8399"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5" name="Shape 155"/>
        <p:cNvGrpSpPr/>
        <p:nvPr/>
      </p:nvGrpSpPr>
      <p:grpSpPr>
        <a:xfrm>
          <a:off x="0" y="0"/>
          <a:ext cx="0" cy="0"/>
          <a:chOff x="0" y="0"/>
          <a:chExt cx="0" cy="0"/>
        </a:xfrm>
      </p:grpSpPr>
      <p:sp>
        <p:nvSpPr>
          <p:cNvPr id="156" name="Google Shape;156;p46"/>
          <p:cNvSpPr/>
          <p:nvPr/>
        </p:nvSpPr>
        <p:spPr>
          <a:xfrm flipH="1" rot="10800000">
            <a:off x="1" y="3370541"/>
            <a:ext cx="18280200" cy="69117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57" name="Google Shape;157;p46"/>
          <p:cNvSpPr/>
          <p:nvPr/>
        </p:nvSpPr>
        <p:spPr>
          <a:xfrm>
            <a:off x="1" y="3370441"/>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58" name="Google Shape;158;p46"/>
          <p:cNvSpPr txBox="1"/>
          <p:nvPr>
            <p:ph type="title"/>
          </p:nvPr>
        </p:nvSpPr>
        <p:spPr>
          <a:xfrm>
            <a:off x="943390" y="1476769"/>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159" name="Google Shape;159;p46"/>
          <p:cNvSpPr txBox="1"/>
          <p:nvPr>
            <p:ph idx="1" type="body"/>
          </p:nvPr>
        </p:nvSpPr>
        <p:spPr>
          <a:xfrm>
            <a:off x="943390" y="3836376"/>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4000"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9"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200"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800"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0" name="Shape 160"/>
        <p:cNvGrpSpPr/>
        <p:nvPr/>
      </p:nvGrpSpPr>
      <p:grpSpPr>
        <a:xfrm>
          <a:off x="0" y="0"/>
          <a:ext cx="0" cy="0"/>
          <a:chOff x="0" y="0"/>
          <a:chExt cx="0" cy="0"/>
        </a:xfrm>
      </p:grpSpPr>
      <p:sp>
        <p:nvSpPr>
          <p:cNvPr id="161" name="Google Shape;161;p47"/>
          <p:cNvSpPr/>
          <p:nvPr/>
        </p:nvSpPr>
        <p:spPr>
          <a:xfrm flipH="1" rot="10800000">
            <a:off x="1" y="3370541"/>
            <a:ext cx="18280200" cy="69117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2" name="Google Shape;162;p47"/>
          <p:cNvSpPr/>
          <p:nvPr/>
        </p:nvSpPr>
        <p:spPr>
          <a:xfrm>
            <a:off x="1" y="3370441"/>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3" name="Google Shape;163;p47"/>
          <p:cNvSpPr txBox="1"/>
          <p:nvPr>
            <p:ph type="title"/>
          </p:nvPr>
        </p:nvSpPr>
        <p:spPr>
          <a:xfrm>
            <a:off x="943390" y="1476769"/>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164" name="Google Shape;164;p47"/>
          <p:cNvSpPr txBox="1"/>
          <p:nvPr>
            <p:ph idx="1" type="body"/>
          </p:nvPr>
        </p:nvSpPr>
        <p:spPr>
          <a:xfrm>
            <a:off x="943390" y="3836377"/>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4000"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9"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200"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400"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400" u="none" cap="none" strike="noStrike">
                <a:solidFill>
                  <a:srgbClr val="434343"/>
                </a:solidFill>
                <a:latin typeface="Calibri"/>
                <a:ea typeface="Calibri"/>
                <a:cs typeface="Calibri"/>
                <a:sym typeface="Calibri"/>
              </a:defRPr>
            </a:lvl9pPr>
          </a:lstStyle>
          <a:p/>
        </p:txBody>
      </p:sp>
      <p:sp>
        <p:nvSpPr>
          <p:cNvPr id="165" name="Google Shape;165;p47"/>
          <p:cNvSpPr txBox="1"/>
          <p:nvPr>
            <p:ph idx="2" type="body"/>
          </p:nvPr>
        </p:nvSpPr>
        <p:spPr>
          <a:xfrm>
            <a:off x="9384425" y="3836377"/>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4000"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9"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200"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400"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400"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6" name="Shape 166"/>
        <p:cNvGrpSpPr/>
        <p:nvPr/>
      </p:nvGrpSpPr>
      <p:grpSpPr>
        <a:xfrm>
          <a:off x="0" y="0"/>
          <a:ext cx="0" cy="0"/>
          <a:chOff x="0" y="0"/>
          <a:chExt cx="0" cy="0"/>
        </a:xfrm>
      </p:grpSpPr>
      <p:sp>
        <p:nvSpPr>
          <p:cNvPr id="167" name="Google Shape;167;p48"/>
          <p:cNvSpPr/>
          <p:nvPr/>
        </p:nvSpPr>
        <p:spPr>
          <a:xfrm flipH="1" rot="10800000">
            <a:off x="1" y="1312238"/>
            <a:ext cx="18280200" cy="89700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8" name="Google Shape;168;p48"/>
          <p:cNvSpPr/>
          <p:nvPr/>
        </p:nvSpPr>
        <p:spPr>
          <a:xfrm>
            <a:off x="1" y="1312096"/>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9" name="Google Shape;169;p48"/>
          <p:cNvSpPr txBox="1"/>
          <p:nvPr>
            <p:ph type="title"/>
          </p:nvPr>
        </p:nvSpPr>
        <p:spPr>
          <a:xfrm>
            <a:off x="196414" y="32685"/>
            <a:ext cx="17645400" cy="12048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0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170" name="Shape 170"/>
        <p:cNvGrpSpPr/>
        <p:nvPr/>
      </p:nvGrpSpPr>
      <p:grpSpPr>
        <a:xfrm>
          <a:off x="0" y="0"/>
          <a:ext cx="0" cy="0"/>
          <a:chOff x="0" y="0"/>
          <a:chExt cx="0" cy="0"/>
        </a:xfrm>
      </p:grpSpPr>
      <p:sp>
        <p:nvSpPr>
          <p:cNvPr id="171" name="Google Shape;171;p49"/>
          <p:cNvSpPr txBox="1"/>
          <p:nvPr>
            <p:ph type="title"/>
          </p:nvPr>
        </p:nvSpPr>
        <p:spPr>
          <a:xfrm>
            <a:off x="980075" y="976051"/>
            <a:ext cx="16061100" cy="8177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20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72" name="Shape 172"/>
        <p:cNvGrpSpPr/>
        <p:nvPr/>
      </p:nvGrpSpPr>
      <p:grpSpPr>
        <a:xfrm>
          <a:off x="0" y="0"/>
          <a:ext cx="0" cy="0"/>
          <a:chOff x="0" y="0"/>
          <a:chExt cx="0" cy="0"/>
        </a:xfrm>
      </p:grpSpPr>
      <p:sp>
        <p:nvSpPr>
          <p:cNvPr id="173" name="Google Shape;173;p50"/>
          <p:cNvSpPr txBox="1"/>
          <p:nvPr>
            <p:ph type="title"/>
          </p:nvPr>
        </p:nvSpPr>
        <p:spPr>
          <a:xfrm>
            <a:off x="921501" y="2495444"/>
            <a:ext cx="16437000" cy="39252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9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9pPr>
          </a:lstStyle>
          <a:p/>
        </p:txBody>
      </p:sp>
      <p:sp>
        <p:nvSpPr>
          <p:cNvPr id="174" name="Google Shape;174;p50"/>
          <p:cNvSpPr txBox="1"/>
          <p:nvPr>
            <p:ph idx="1" type="body"/>
          </p:nvPr>
        </p:nvSpPr>
        <p:spPr>
          <a:xfrm>
            <a:off x="3189416" y="6544819"/>
            <a:ext cx="11901300" cy="2600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800"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175" name="Shape 175"/>
        <p:cNvGrpSpPr/>
        <p:nvPr/>
      </p:nvGrpSpPr>
      <p:grpSpPr>
        <a:xfrm>
          <a:off x="0" y="0"/>
          <a:ext cx="0" cy="0"/>
          <a:chOff x="0" y="0"/>
          <a:chExt cx="0" cy="0"/>
        </a:xfrm>
      </p:grpSpPr>
      <p:sp>
        <p:nvSpPr>
          <p:cNvPr id="176" name="Google Shape;176;p51"/>
          <p:cNvSpPr txBox="1"/>
          <p:nvPr/>
        </p:nvSpPr>
        <p:spPr>
          <a:xfrm flipH="1" rot="10800000">
            <a:off x="6550357" y="88"/>
            <a:ext cx="11729700" cy="102822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77" name="Google Shape;177;p51"/>
          <p:cNvSpPr/>
          <p:nvPr/>
        </p:nvSpPr>
        <p:spPr>
          <a:xfrm rot="-5400000">
            <a:off x="1517856" y="5032538"/>
            <a:ext cx="10282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78" name="Google Shape;178;p51"/>
          <p:cNvSpPr txBox="1"/>
          <p:nvPr>
            <p:ph type="title"/>
          </p:nvPr>
        </p:nvSpPr>
        <p:spPr>
          <a:xfrm>
            <a:off x="451959" y="715270"/>
            <a:ext cx="5613600" cy="19059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8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9pPr>
          </a:lstStyle>
          <a:p/>
        </p:txBody>
      </p:sp>
      <p:sp>
        <p:nvSpPr>
          <p:cNvPr id="179" name="Google Shape;179;p51"/>
          <p:cNvSpPr txBox="1"/>
          <p:nvPr>
            <p:ph idx="1" type="body"/>
          </p:nvPr>
        </p:nvSpPr>
        <p:spPr>
          <a:xfrm>
            <a:off x="451955" y="2930246"/>
            <a:ext cx="5613600" cy="6324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180" name="Shape 180"/>
        <p:cNvGrpSpPr/>
        <p:nvPr/>
      </p:nvGrpSpPr>
      <p:grpSpPr>
        <a:xfrm>
          <a:off x="0" y="0"/>
          <a:ext cx="0" cy="0"/>
          <a:chOff x="0" y="0"/>
          <a:chExt cx="0" cy="0"/>
        </a:xfrm>
      </p:grpSpPr>
      <p:sp>
        <p:nvSpPr>
          <p:cNvPr id="181" name="Google Shape;181;p52"/>
          <p:cNvSpPr/>
          <p:nvPr/>
        </p:nvSpPr>
        <p:spPr>
          <a:xfrm flipH="1">
            <a:off x="-67" y="0"/>
            <a:ext cx="9140100" cy="102822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82" name="Google Shape;182;p52"/>
          <p:cNvSpPr/>
          <p:nvPr/>
        </p:nvSpPr>
        <p:spPr>
          <a:xfrm rot="5400000">
            <a:off x="3891284"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83" name="Google Shape;183;p52"/>
          <p:cNvSpPr txBox="1"/>
          <p:nvPr>
            <p:ph type="title"/>
          </p:nvPr>
        </p:nvSpPr>
        <p:spPr>
          <a:xfrm>
            <a:off x="530769" y="2465208"/>
            <a:ext cx="8086800" cy="29631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9"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9pPr>
          </a:lstStyle>
          <a:p/>
        </p:txBody>
      </p:sp>
      <p:sp>
        <p:nvSpPr>
          <p:cNvPr id="184" name="Google Shape;184;p52"/>
          <p:cNvSpPr txBox="1"/>
          <p:nvPr>
            <p:ph idx="1" type="subTitle"/>
          </p:nvPr>
        </p:nvSpPr>
        <p:spPr>
          <a:xfrm>
            <a:off x="530769" y="5556362"/>
            <a:ext cx="8086800" cy="24690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9pPr>
          </a:lstStyle>
          <a:p/>
        </p:txBody>
      </p:sp>
      <p:sp>
        <p:nvSpPr>
          <p:cNvPr id="185" name="Google Shape;185;p52"/>
          <p:cNvSpPr txBox="1"/>
          <p:nvPr>
            <p:ph idx="2" type="body"/>
          </p:nvPr>
        </p:nvSpPr>
        <p:spPr>
          <a:xfrm>
            <a:off x="9874714" y="1447733"/>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8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7" name="Shape 27"/>
        <p:cNvGrpSpPr/>
        <p:nvPr/>
      </p:nvGrpSpPr>
      <p:grpSpPr>
        <a:xfrm>
          <a:off x="0" y="0"/>
          <a:ext cx="0" cy="0"/>
          <a:chOff x="0" y="0"/>
          <a:chExt cx="0" cy="0"/>
        </a:xfrm>
      </p:grpSpPr>
      <p:sp>
        <p:nvSpPr>
          <p:cNvPr id="28" name="Google Shape;28;p6"/>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186" name="Shape 186"/>
        <p:cNvGrpSpPr/>
        <p:nvPr/>
      </p:nvGrpSpPr>
      <p:grpSpPr>
        <a:xfrm>
          <a:off x="0" y="0"/>
          <a:ext cx="0" cy="0"/>
          <a:chOff x="0" y="0"/>
          <a:chExt cx="0" cy="0"/>
        </a:xfrm>
      </p:grpSpPr>
      <p:sp>
        <p:nvSpPr>
          <p:cNvPr id="187" name="Google Shape;187;p53"/>
          <p:cNvSpPr txBox="1"/>
          <p:nvPr>
            <p:ph type="ctrTitle"/>
          </p:nvPr>
        </p:nvSpPr>
        <p:spPr>
          <a:xfrm>
            <a:off x="780711" y="3636865"/>
            <a:ext cx="16437000" cy="18663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6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9pPr>
          </a:lstStyle>
          <a:p/>
        </p:txBody>
      </p:sp>
      <p:sp>
        <p:nvSpPr>
          <p:cNvPr id="188" name="Google Shape;188;p53"/>
          <p:cNvSpPr txBox="1"/>
          <p:nvPr>
            <p:ph idx="1" type="subTitle"/>
          </p:nvPr>
        </p:nvSpPr>
        <p:spPr>
          <a:xfrm>
            <a:off x="780711" y="5575681"/>
            <a:ext cx="16437000" cy="8655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89" name="Shape 189"/>
        <p:cNvGrpSpPr/>
        <p:nvPr/>
      </p:nvGrpSpPr>
      <p:grpSpPr>
        <a:xfrm>
          <a:off x="0" y="0"/>
          <a:ext cx="0" cy="0"/>
          <a:chOff x="0" y="0"/>
          <a:chExt cx="0" cy="0"/>
        </a:xfrm>
      </p:grpSpPr>
      <p:sp>
        <p:nvSpPr>
          <p:cNvPr id="190" name="Google Shape;190;p54"/>
          <p:cNvSpPr txBox="1"/>
          <p:nvPr/>
        </p:nvSpPr>
        <p:spPr>
          <a:xfrm flipH="1" rot="10800000">
            <a:off x="1" y="-148"/>
            <a:ext cx="18280200" cy="93876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91" name="Google Shape;191;p54"/>
          <p:cNvSpPr/>
          <p:nvPr/>
        </p:nvSpPr>
        <p:spPr>
          <a:xfrm flipH="1" rot="10800000">
            <a:off x="1" y="9241104"/>
            <a:ext cx="18280200" cy="148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92" name="Google Shape;192;p54"/>
          <p:cNvSpPr txBox="1"/>
          <p:nvPr>
            <p:ph idx="1" type="body"/>
          </p:nvPr>
        </p:nvSpPr>
        <p:spPr>
          <a:xfrm>
            <a:off x="114251" y="9389302"/>
            <a:ext cx="16756800" cy="893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800"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3" name="Shape 193"/>
        <p:cNvGrpSpPr/>
        <p:nvPr/>
      </p:nvGrpSpPr>
      <p:grpSpPr>
        <a:xfrm>
          <a:off x="0" y="0"/>
          <a:ext cx="0" cy="0"/>
          <a:chOff x="0" y="0"/>
          <a:chExt cx="0" cy="0"/>
        </a:xfrm>
      </p:grpSpPr>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194" name="Shape 194"/>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195" name="Shape 195"/>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196" name="Shape 196"/>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197" name="Shape 197"/>
        <p:cNvGrpSpPr/>
        <p:nvPr/>
      </p:nvGrpSpPr>
      <p:grpSpPr>
        <a:xfrm>
          <a:off x="0" y="0"/>
          <a:ext cx="0" cy="0"/>
          <a:chOff x="0" y="0"/>
          <a:chExt cx="0" cy="0"/>
        </a:xfrm>
      </p:grpSpPr>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98" name="Shape 198"/>
        <p:cNvGrpSpPr/>
        <p:nvPr/>
      </p:nvGrpSpPr>
      <p:grpSpPr>
        <a:xfrm>
          <a:off x="0" y="0"/>
          <a:ext cx="0" cy="0"/>
          <a:chOff x="0" y="0"/>
          <a:chExt cx="0" cy="0"/>
        </a:xfrm>
      </p:grpSpPr>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99" name="Shape 199"/>
        <p:cNvGrpSpPr/>
        <p:nvPr/>
      </p:nvGrpSpPr>
      <p:grpSpPr>
        <a:xfrm>
          <a:off x="0" y="0"/>
          <a:ext cx="0" cy="0"/>
          <a:chOff x="0" y="0"/>
          <a:chExt cx="0" cy="0"/>
        </a:xfrm>
      </p:grpSpPr>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200" name="Shape 20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29" name="Shape 29"/>
        <p:cNvGrpSpPr/>
        <p:nvPr/>
      </p:nvGrpSpPr>
      <p:grpSpPr>
        <a:xfrm>
          <a:off x="0" y="0"/>
          <a:ext cx="0" cy="0"/>
          <a:chOff x="0" y="0"/>
          <a:chExt cx="0" cy="0"/>
        </a:xfrm>
      </p:grpSpPr>
      <p:sp>
        <p:nvSpPr>
          <p:cNvPr id="30" name="Google Shape;30;p7"/>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31" name="Google Shape;31;p7"/>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2" name="Shape 32"/>
        <p:cNvGrpSpPr/>
        <p:nvPr/>
      </p:nvGrpSpPr>
      <p:grpSpPr>
        <a:xfrm>
          <a:off x="0" y="0"/>
          <a:ext cx="0" cy="0"/>
          <a:chOff x="0" y="0"/>
          <a:chExt cx="0" cy="0"/>
        </a:xfrm>
      </p:grpSpPr>
      <p:sp>
        <p:nvSpPr>
          <p:cNvPr id="33" name="Google Shape;33;p8"/>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4" name="Google Shape;34;p8"/>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5" name="Google Shape;35;p8"/>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36" name="Google Shape;36;p8"/>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37" name="Shape 37"/>
        <p:cNvGrpSpPr/>
        <p:nvPr/>
      </p:nvGrpSpPr>
      <p:grpSpPr>
        <a:xfrm>
          <a:off x="0" y="0"/>
          <a:ext cx="0" cy="0"/>
          <a:chOff x="0" y="0"/>
          <a:chExt cx="0" cy="0"/>
        </a:xfrm>
      </p:grpSpPr>
      <p:sp>
        <p:nvSpPr>
          <p:cNvPr id="38" name="Google Shape;38;p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9" name="Google Shape;39;p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0" name="Google Shape;40;p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41" name="Google Shape;41;p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42" name="Google Shape;42;p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43" name="Shape 43"/>
        <p:cNvGrpSpPr/>
        <p:nvPr/>
      </p:nvGrpSpPr>
      <p:grpSpPr>
        <a:xfrm>
          <a:off x="0" y="0"/>
          <a:ext cx="0" cy="0"/>
          <a:chOff x="0" y="0"/>
          <a:chExt cx="0" cy="0"/>
        </a:xfrm>
      </p:grpSpPr>
      <p:sp>
        <p:nvSpPr>
          <p:cNvPr id="44" name="Google Shape;44;p10"/>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45" name="Google Shape;45;p10"/>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3.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9.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21" Type="http://schemas.openxmlformats.org/officeDocument/2006/relationships/theme" Target="../theme/theme4.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7" Type="http://schemas.openxmlformats.org/officeDocument/2006/relationships/slideLayout" Target="../slideLayouts/slideLayout56.xml"/><Relationship Id="rId16" Type="http://schemas.openxmlformats.org/officeDocument/2006/relationships/slideLayout" Target="../slideLayouts/slideLayout55.xml"/><Relationship Id="rId5" Type="http://schemas.openxmlformats.org/officeDocument/2006/relationships/slideLayout" Target="../slideLayouts/slideLayout44.xml"/><Relationship Id="rId19" Type="http://schemas.openxmlformats.org/officeDocument/2006/relationships/slideLayout" Target="../slideLayouts/slideLayout58.xml"/><Relationship Id="rId6" Type="http://schemas.openxmlformats.org/officeDocument/2006/relationships/slideLayout" Target="../slideLayouts/slideLayout45.xml"/><Relationship Id="rId18" Type="http://schemas.openxmlformats.org/officeDocument/2006/relationships/slideLayout" Target="../slideLayouts/slideLayout57.xml"/><Relationship Id="rId7" Type="http://schemas.openxmlformats.org/officeDocument/2006/relationships/slideLayout" Target="../slideLayouts/slideLayout46.xml"/><Relationship Id="rId8"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8" name="Google Shape;8;p1"/>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58" name="Shape 58"/>
        <p:cNvGrpSpPr/>
        <p:nvPr/>
      </p:nvGrpSpPr>
      <p:grpSpPr>
        <a:xfrm>
          <a:off x="0" y="0"/>
          <a:ext cx="0" cy="0"/>
          <a:chOff x="0" y="0"/>
          <a:chExt cx="0" cy="0"/>
        </a:xfrm>
      </p:grpSpPr>
      <p:sp>
        <p:nvSpPr>
          <p:cNvPr id="59" name="Google Shape;59;p20"/>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60" name="Google Shape;60;p20"/>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61" name="Google Shape;61;p20"/>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140" name="Shape 140"/>
        <p:cNvGrpSpPr/>
        <p:nvPr/>
      </p:nvGrpSpPr>
      <p:grpSpPr>
        <a:xfrm>
          <a:off x="0" y="0"/>
          <a:ext cx="0" cy="0"/>
          <a:chOff x="0" y="0"/>
          <a:chExt cx="0" cy="0"/>
        </a:xfrm>
      </p:grpSpPr>
      <p:sp>
        <p:nvSpPr>
          <p:cNvPr id="141" name="Google Shape;141;p42"/>
          <p:cNvSpPr txBox="1"/>
          <p:nvPr>
            <p:ph type="title"/>
          </p:nvPr>
        </p:nvSpPr>
        <p:spPr>
          <a:xfrm>
            <a:off x="943390" y="1476769"/>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142" name="Google Shape;142;p42"/>
          <p:cNvSpPr txBox="1"/>
          <p:nvPr>
            <p:ph idx="1" type="body"/>
          </p:nvPr>
        </p:nvSpPr>
        <p:spPr>
          <a:xfrm>
            <a:off x="943390" y="3836376"/>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800" u="none" cap="none" strike="noStrike">
                <a:solidFill>
                  <a:schemeClr val="lt2"/>
                </a:solidFill>
                <a:latin typeface="Calibri"/>
                <a:ea typeface="Calibri"/>
                <a:cs typeface="Calibri"/>
                <a:sym typeface="Calibri"/>
              </a:defRPr>
            </a:lvl9pPr>
          </a:lstStyle>
          <a:p/>
        </p:txBody>
      </p:sp>
      <p:sp>
        <p:nvSpPr>
          <p:cNvPr id="143" name="Google Shape;143;p42"/>
          <p:cNvSpPr txBox="1"/>
          <p:nvPr>
            <p:ph idx="12" type="sldNum"/>
          </p:nvPr>
        </p:nvSpPr>
        <p:spPr>
          <a:xfrm>
            <a:off x="17039683" y="9386898"/>
            <a:ext cx="1096800" cy="7869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0"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hyperlink" Target="https://getbootstrap.com/docs/4.0/examples/sticky-footer-navbar/" TargetMode="External"/><Relationship Id="rId9" Type="http://schemas.openxmlformats.org/officeDocument/2006/relationships/image" Target="../media/image8.png"/><Relationship Id="rId5" Type="http://schemas.openxmlformats.org/officeDocument/2006/relationships/hyperlink" Target="https://getbootstrap.com/docs/4.0/examples/sign-in/" TargetMode="External"/><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63"/>
          <p:cNvSpPr txBox="1"/>
          <p:nvPr>
            <p:ph type="ctrTitle"/>
          </p:nvPr>
        </p:nvSpPr>
        <p:spPr>
          <a:xfrm>
            <a:off x="780954" y="3636866"/>
            <a:ext cx="16436700" cy="1866300"/>
          </a:xfrm>
          <a:prstGeom prst="rect">
            <a:avLst/>
          </a:prstGeom>
          <a:noFill/>
          <a:ln>
            <a:noFill/>
          </a:ln>
        </p:spPr>
        <p:txBody>
          <a:bodyPr anchorCtr="0" anchor="b" bIns="182750" lIns="182750" spcFirstLastPara="1" rIns="182750" wrap="square" tIns="182750">
            <a:noAutofit/>
          </a:bodyPr>
          <a:lstStyle/>
          <a:p>
            <a:pPr indent="0" lvl="0" marL="0" marR="0" rtl="0" algn="ctr">
              <a:lnSpc>
                <a:spcPct val="100000"/>
              </a:lnSpc>
              <a:spcBef>
                <a:spcPts val="0"/>
              </a:spcBef>
              <a:spcAft>
                <a:spcPts val="0"/>
              </a:spcAft>
              <a:buClr>
                <a:schemeClr val="lt1"/>
              </a:buClr>
              <a:buFont typeface="Calibri"/>
              <a:buNone/>
            </a:pPr>
            <a:r>
              <a:rPr lang="en"/>
              <a:t>B</a:t>
            </a:r>
            <a:r>
              <a:rPr lang="en"/>
              <a:t>uild a simple static website using Flask and Bootstrap</a:t>
            </a:r>
            <a:endParaRPr/>
          </a:p>
        </p:txBody>
      </p:sp>
      <p:sp>
        <p:nvSpPr>
          <p:cNvPr id="206" name="Google Shape;206;p63"/>
          <p:cNvSpPr txBox="1"/>
          <p:nvPr>
            <p:ph idx="1" type="subTitle"/>
          </p:nvPr>
        </p:nvSpPr>
        <p:spPr>
          <a:xfrm>
            <a:off x="780954" y="5575679"/>
            <a:ext cx="16436587" cy="865399"/>
          </a:xfrm>
          <a:prstGeom prst="rect">
            <a:avLst/>
          </a:prstGeom>
          <a:noFill/>
          <a:ln>
            <a:noFill/>
          </a:ln>
        </p:spPr>
        <p:txBody>
          <a:bodyPr anchorCtr="0" anchor="t" bIns="182750" lIns="182750" spcFirstLastPara="1" rIns="182750" wrap="square" tIns="182750">
            <a:noAutofit/>
          </a:bodyPr>
          <a:lstStyle/>
          <a:p>
            <a:pPr indent="0" lvl="0" marL="0" marR="0" rtl="0" algn="ctr">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Section </a:t>
            </a:r>
            <a:r>
              <a:rPr lang="en"/>
              <a:t>11</a:t>
            </a:r>
            <a:endParaRPr b="0" i="0" sz="4398" u="none" cap="none" strike="noStrike">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72"/>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lang="en" sz="4395"/>
              <a:t>Summary</a:t>
            </a:r>
            <a:endParaRPr b="0" i="0" sz="4395" u="none" cap="none" strike="noStrike">
              <a:solidFill>
                <a:schemeClr val="lt1"/>
              </a:solidFill>
              <a:latin typeface="Calibri"/>
              <a:ea typeface="Calibri"/>
              <a:cs typeface="Calibri"/>
              <a:sym typeface="Calibri"/>
            </a:endParaRPr>
          </a:p>
        </p:txBody>
      </p:sp>
      <p:sp>
        <p:nvSpPr>
          <p:cNvPr id="315" name="Google Shape;315;p72"/>
          <p:cNvSpPr txBox="1"/>
          <p:nvPr>
            <p:ph idx="4294967295" type="body"/>
          </p:nvPr>
        </p:nvSpPr>
        <p:spPr>
          <a:xfrm>
            <a:off x="421357" y="1777588"/>
            <a:ext cx="17416800" cy="8039400"/>
          </a:xfrm>
          <a:prstGeom prst="rect">
            <a:avLst/>
          </a:prstGeom>
          <a:noFill/>
          <a:ln>
            <a:noFill/>
          </a:ln>
        </p:spPr>
        <p:txBody>
          <a:bodyPr anchorCtr="0" anchor="t" bIns="182675" lIns="182675" spcFirstLastPara="1" rIns="182675" wrap="square" tIns="182675">
            <a:noAutofit/>
          </a:bodyPr>
          <a:lstStyle/>
          <a:p>
            <a:pPr indent="-723084" lvl="0" marL="913584" rtl="0" algn="l">
              <a:spcBef>
                <a:spcPts val="1600"/>
              </a:spcBef>
              <a:spcAft>
                <a:spcPts val="0"/>
              </a:spcAft>
              <a:buClr>
                <a:srgbClr val="434343"/>
              </a:buClr>
              <a:buSzPts val="3997"/>
              <a:buFont typeface="Calibri"/>
              <a:buChar char="●"/>
            </a:pPr>
            <a:r>
              <a:rPr lang="en" sz="3997">
                <a:solidFill>
                  <a:srgbClr val="434343"/>
                </a:solidFill>
              </a:rPr>
              <a:t>A static website project</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Setting up Flask</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What is Bootstrap?</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Setting up Bootstrap</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Laying out the project structure</a:t>
            </a:r>
            <a:endParaRPr sz="3997">
              <a:solidFill>
                <a:srgbClr val="434343"/>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73"/>
          <p:cNvSpPr txBox="1"/>
          <p:nvPr>
            <p:ph type="ctrTitle"/>
          </p:nvPr>
        </p:nvSpPr>
        <p:spPr>
          <a:xfrm>
            <a:off x="780954" y="3636866"/>
            <a:ext cx="16436587" cy="1866336"/>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1100"/>
              <a:buFont typeface="Arial"/>
              <a:buNone/>
            </a:pPr>
            <a:r>
              <a:t/>
            </a:r>
            <a:endParaRPr/>
          </a:p>
          <a:p>
            <a:pPr indent="0" lvl="0" marL="0" marR="0" rtl="0" algn="l">
              <a:lnSpc>
                <a:spcPct val="100000"/>
              </a:lnSpc>
              <a:spcBef>
                <a:spcPts val="0"/>
              </a:spcBef>
              <a:spcAft>
                <a:spcPts val="0"/>
              </a:spcAft>
              <a:buClr>
                <a:srgbClr val="000000"/>
              </a:buClr>
              <a:buSzPts val="1100"/>
              <a:buFont typeface="Arial"/>
              <a:buNone/>
            </a:pPr>
            <a:r>
              <a:t/>
            </a:r>
            <a:endParaRPr/>
          </a:p>
          <a:p>
            <a:pPr indent="0" lvl="0" marL="0" marR="0" rtl="0" algn="l">
              <a:lnSpc>
                <a:spcPct val="100000"/>
              </a:lnSpc>
              <a:spcBef>
                <a:spcPts val="0"/>
              </a:spcBef>
              <a:spcAft>
                <a:spcPts val="0"/>
              </a:spcAft>
              <a:buClr>
                <a:srgbClr val="000000"/>
              </a:buClr>
              <a:buSzPts val="1100"/>
              <a:buFont typeface="Arial"/>
              <a:buNone/>
            </a:pPr>
            <a:r>
              <a:rPr lang="en"/>
              <a:t>Preparing the static pages</a:t>
            </a:r>
            <a:endParaRPr/>
          </a:p>
        </p:txBody>
      </p:sp>
      <p:sp>
        <p:nvSpPr>
          <p:cNvPr id="321" name="Google Shape;321;p73"/>
          <p:cNvSpPr txBox="1"/>
          <p:nvPr>
            <p:ph idx="1" type="subTitle"/>
          </p:nvPr>
        </p:nvSpPr>
        <p:spPr>
          <a:xfrm>
            <a:off x="780954" y="5575679"/>
            <a:ext cx="16436587" cy="865399"/>
          </a:xfrm>
          <a:prstGeom prst="rect">
            <a:avLst/>
          </a:prstGeom>
          <a:noFill/>
          <a:ln>
            <a:noFill/>
          </a:ln>
        </p:spPr>
        <p:txBody>
          <a:bodyPr anchorCtr="0" anchor="t"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Next Video</a:t>
            </a:r>
            <a:endParaRPr b="0" i="0" sz="4398" u="none" cap="none" strike="noStrike">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cxnSp>
        <p:nvCxnSpPr>
          <p:cNvPr id="211" name="Google Shape;211;p64"/>
          <p:cNvCxnSpPr/>
          <p:nvPr/>
        </p:nvCxnSpPr>
        <p:spPr>
          <a:xfrm flipH="1" rot="10800000">
            <a:off x="2575478" y="4476739"/>
            <a:ext cx="15300" cy="2072700"/>
          </a:xfrm>
          <a:prstGeom prst="straightConnector1">
            <a:avLst/>
          </a:prstGeom>
          <a:noFill/>
          <a:ln cap="flat" cmpd="sng" w="9525">
            <a:solidFill>
              <a:schemeClr val="dk2"/>
            </a:solidFill>
            <a:prstDash val="solid"/>
            <a:round/>
            <a:headEnd len="sm" w="sm" type="none"/>
            <a:tailEnd len="med" w="med" type="oval"/>
          </a:ln>
        </p:spPr>
      </p:cxnSp>
      <p:sp>
        <p:nvSpPr>
          <p:cNvPr id="212" name="Google Shape;212;p64"/>
          <p:cNvSpPr txBox="1"/>
          <p:nvPr>
            <p:ph type="title"/>
          </p:nvPr>
        </p:nvSpPr>
        <p:spPr>
          <a:xfrm>
            <a:off x="2669675" y="3765150"/>
            <a:ext cx="4208100" cy="1157400"/>
          </a:xfrm>
          <a:prstGeom prst="rect">
            <a:avLst/>
          </a:prstGeom>
          <a:no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SzPts val="1100"/>
              <a:buFont typeface="Arial"/>
              <a:buNone/>
            </a:pPr>
            <a:r>
              <a:rPr lang="en" sz="3000">
                <a:solidFill>
                  <a:schemeClr val="dk1"/>
                </a:solidFill>
              </a:rPr>
              <a:t>Starting up the project</a:t>
            </a:r>
            <a:endParaRPr sz="3000">
              <a:solidFill>
                <a:schemeClr val="dk1"/>
              </a:solidFill>
            </a:endParaRPr>
          </a:p>
        </p:txBody>
      </p:sp>
      <p:cxnSp>
        <p:nvCxnSpPr>
          <p:cNvPr id="213" name="Google Shape;213;p64"/>
          <p:cNvCxnSpPr/>
          <p:nvPr/>
        </p:nvCxnSpPr>
        <p:spPr>
          <a:xfrm>
            <a:off x="4757875" y="6589850"/>
            <a:ext cx="0" cy="2692800"/>
          </a:xfrm>
          <a:prstGeom prst="straightConnector1">
            <a:avLst/>
          </a:prstGeom>
          <a:noFill/>
          <a:ln cap="flat" cmpd="sng" w="9525">
            <a:solidFill>
              <a:schemeClr val="dk2"/>
            </a:solidFill>
            <a:prstDash val="solid"/>
            <a:round/>
            <a:headEnd len="sm" w="sm" type="none"/>
            <a:tailEnd len="med" w="med" type="oval"/>
          </a:ln>
        </p:spPr>
      </p:cxnSp>
      <p:sp>
        <p:nvSpPr>
          <p:cNvPr id="214" name="Google Shape;214;p64"/>
          <p:cNvSpPr txBox="1"/>
          <p:nvPr>
            <p:ph type="title"/>
          </p:nvPr>
        </p:nvSpPr>
        <p:spPr>
          <a:xfrm>
            <a:off x="4986475" y="7313425"/>
            <a:ext cx="3054600" cy="784200"/>
          </a:xfrm>
          <a:prstGeom prst="rect">
            <a:avLst/>
          </a:prstGeom>
          <a:no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SzPts val="1100"/>
              <a:buFont typeface="Arial"/>
              <a:buNone/>
            </a:pPr>
            <a:r>
              <a:rPr lang="en" sz="3000">
                <a:solidFill>
                  <a:schemeClr val="dk1"/>
                </a:solidFill>
              </a:rPr>
              <a:t>Preparing the static pages</a:t>
            </a:r>
            <a:endParaRPr sz="3000">
              <a:solidFill>
                <a:schemeClr val="dk1"/>
              </a:solidFill>
            </a:endParaRPr>
          </a:p>
        </p:txBody>
      </p:sp>
      <p:sp>
        <p:nvSpPr>
          <p:cNvPr id="215" name="Google Shape;215;p64"/>
          <p:cNvSpPr txBox="1"/>
          <p:nvPr>
            <p:ph type="title"/>
          </p:nvPr>
        </p:nvSpPr>
        <p:spPr>
          <a:xfrm>
            <a:off x="940070" y="1475178"/>
            <a:ext cx="16443600" cy="1535400"/>
          </a:xfrm>
          <a:prstGeom prst="rect">
            <a:avLst/>
          </a:prstGeom>
          <a:noFill/>
          <a:ln>
            <a:noFill/>
          </a:ln>
        </p:spPr>
        <p:txBody>
          <a:bodyPr anchorCtr="0" anchor="b" bIns="182825" lIns="182825" spcFirstLastPara="1" rIns="182825" wrap="square" tIns="182825">
            <a:noAutofit/>
          </a:bodyPr>
          <a:lstStyle/>
          <a:p>
            <a:pPr indent="0" lvl="0" marL="0" marR="0" rtl="0" algn="l">
              <a:lnSpc>
                <a:spcPct val="100000"/>
              </a:lnSpc>
              <a:spcBef>
                <a:spcPts val="0"/>
              </a:spcBef>
              <a:spcAft>
                <a:spcPts val="0"/>
              </a:spcAft>
              <a:buClr>
                <a:schemeClr val="lt1"/>
              </a:buClr>
              <a:buFont typeface="Calibri"/>
              <a:buNone/>
            </a:pPr>
            <a:r>
              <a:rPr b="0" i="0" lang="en" sz="3200" u="none" cap="none" strike="noStrike">
                <a:solidFill>
                  <a:schemeClr val="lt1"/>
                </a:solidFill>
                <a:latin typeface="Calibri"/>
                <a:ea typeface="Calibri"/>
                <a:cs typeface="Calibri"/>
                <a:sym typeface="Calibri"/>
              </a:rPr>
              <a:t>What We’ll Learn</a:t>
            </a:r>
            <a:endParaRPr/>
          </a:p>
        </p:txBody>
      </p:sp>
      <p:sp>
        <p:nvSpPr>
          <p:cNvPr id="216" name="Google Shape;216;p64"/>
          <p:cNvSpPr txBox="1"/>
          <p:nvPr>
            <p:ph type="title"/>
          </p:nvPr>
        </p:nvSpPr>
        <p:spPr>
          <a:xfrm>
            <a:off x="7649875" y="3841350"/>
            <a:ext cx="4055100" cy="784200"/>
          </a:xfrm>
          <a:prstGeom prst="rect">
            <a:avLst/>
          </a:prstGeom>
          <a:noFill/>
          <a:ln>
            <a:noFill/>
          </a:ln>
        </p:spPr>
        <p:txBody>
          <a:bodyPr anchorCtr="0" anchor="ctr" bIns="182825" lIns="182825" spcFirstLastPara="1" rIns="182825" wrap="square" tIns="182825">
            <a:noAutofit/>
          </a:bodyPr>
          <a:lstStyle/>
          <a:p>
            <a:pPr indent="0" lvl="0" marL="0" rtl="0" algn="l">
              <a:spcBef>
                <a:spcPts val="0"/>
              </a:spcBef>
              <a:spcAft>
                <a:spcPts val="0"/>
              </a:spcAft>
              <a:buClr>
                <a:srgbClr val="000000"/>
              </a:buClr>
              <a:buSzPts val="1100"/>
              <a:buFont typeface="Arial"/>
              <a:buNone/>
            </a:pPr>
            <a:r>
              <a:rPr lang="en" sz="3000">
                <a:solidFill>
                  <a:schemeClr val="dk1"/>
                </a:solidFill>
              </a:rPr>
              <a:t>Coding the Flask views</a:t>
            </a:r>
            <a:endParaRPr sz="3000">
              <a:solidFill>
                <a:schemeClr val="dk1"/>
              </a:solidFill>
            </a:endParaRPr>
          </a:p>
        </p:txBody>
      </p:sp>
      <p:cxnSp>
        <p:nvCxnSpPr>
          <p:cNvPr id="217" name="Google Shape;217;p64"/>
          <p:cNvCxnSpPr/>
          <p:nvPr/>
        </p:nvCxnSpPr>
        <p:spPr>
          <a:xfrm rot="10800000">
            <a:off x="7497464" y="4219402"/>
            <a:ext cx="0" cy="2311200"/>
          </a:xfrm>
          <a:prstGeom prst="straightConnector1">
            <a:avLst/>
          </a:prstGeom>
          <a:noFill/>
          <a:ln cap="flat" cmpd="sng" w="9525">
            <a:solidFill>
              <a:schemeClr val="dk2"/>
            </a:solidFill>
            <a:prstDash val="solid"/>
            <a:round/>
            <a:headEnd len="sm" w="sm" type="none"/>
            <a:tailEnd len="med" w="med" type="oval"/>
          </a:ln>
        </p:spPr>
      </p:cxnSp>
      <p:cxnSp>
        <p:nvCxnSpPr>
          <p:cNvPr id="218" name="Google Shape;218;p64"/>
          <p:cNvCxnSpPr/>
          <p:nvPr/>
        </p:nvCxnSpPr>
        <p:spPr>
          <a:xfrm>
            <a:off x="10015675" y="6742250"/>
            <a:ext cx="0" cy="2692800"/>
          </a:xfrm>
          <a:prstGeom prst="straightConnector1">
            <a:avLst/>
          </a:prstGeom>
          <a:noFill/>
          <a:ln cap="flat" cmpd="sng" w="9525">
            <a:solidFill>
              <a:schemeClr val="dk2"/>
            </a:solidFill>
            <a:prstDash val="solid"/>
            <a:round/>
            <a:headEnd len="sm" w="sm" type="none"/>
            <a:tailEnd len="med" w="med" type="oval"/>
          </a:ln>
        </p:spPr>
      </p:cxnSp>
      <p:sp>
        <p:nvSpPr>
          <p:cNvPr id="219" name="Google Shape;219;p64"/>
          <p:cNvSpPr txBox="1"/>
          <p:nvPr>
            <p:ph type="title"/>
          </p:nvPr>
        </p:nvSpPr>
        <p:spPr>
          <a:xfrm>
            <a:off x="10168075" y="7261325"/>
            <a:ext cx="5271300" cy="1335600"/>
          </a:xfrm>
          <a:prstGeom prst="rect">
            <a:avLst/>
          </a:prstGeom>
          <a:no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SzPts val="1100"/>
              <a:buFont typeface="Arial"/>
              <a:buNone/>
            </a:pPr>
            <a:r>
              <a:rPr lang="en" sz="3000">
                <a:solidFill>
                  <a:schemeClr val="dk1"/>
                </a:solidFill>
              </a:rPr>
              <a:t>Creating a protected area and handling user authentication with a credential form</a:t>
            </a:r>
            <a:endParaRPr sz="3000">
              <a:solidFill>
                <a:schemeClr val="dk1"/>
              </a:solidFill>
            </a:endParaRPr>
          </a:p>
        </p:txBody>
      </p:sp>
      <p:grpSp>
        <p:nvGrpSpPr>
          <p:cNvPr id="220" name="Google Shape;220;p64"/>
          <p:cNvGrpSpPr/>
          <p:nvPr/>
        </p:nvGrpSpPr>
        <p:grpSpPr>
          <a:xfrm>
            <a:off x="517339" y="5981896"/>
            <a:ext cx="17404340" cy="1335533"/>
            <a:chOff x="383437" y="2845250"/>
            <a:chExt cx="8377137" cy="667800"/>
          </a:xfrm>
        </p:grpSpPr>
        <p:sp>
          <p:nvSpPr>
            <p:cNvPr id="221" name="Google Shape;221;p64"/>
            <p:cNvSpPr/>
            <p:nvPr/>
          </p:nvSpPr>
          <p:spPr>
            <a:xfrm rot="5400000">
              <a:off x="8137924" y="2890400"/>
              <a:ext cx="667800" cy="577500"/>
            </a:xfrm>
            <a:prstGeom prst="triangle">
              <a:avLst>
                <a:gd fmla="val 50000" name="adj"/>
              </a:avLst>
            </a:prstGeom>
            <a:solidFill>
              <a:srgbClr val="4285F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222" name="Google Shape;222;p64"/>
            <p:cNvSpPr/>
            <p:nvPr/>
          </p:nvSpPr>
          <p:spPr>
            <a:xfrm>
              <a:off x="383437" y="3057650"/>
              <a:ext cx="7904700" cy="243000"/>
            </a:xfrm>
            <a:prstGeom prst="rect">
              <a:avLst/>
            </a:prstGeom>
            <a:solidFill>
              <a:srgbClr val="4285F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grpSp>
      <p:sp>
        <p:nvSpPr>
          <p:cNvPr id="223" name="Google Shape;223;p64"/>
          <p:cNvSpPr txBox="1"/>
          <p:nvPr>
            <p:ph idx="1" type="body"/>
          </p:nvPr>
        </p:nvSpPr>
        <p:spPr>
          <a:xfrm>
            <a:off x="2694325" y="4837625"/>
            <a:ext cx="4208100" cy="1157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Install Flask and Bootstrap and layout the project’s folder</a:t>
            </a:r>
            <a:endParaRPr sz="2400"/>
          </a:p>
        </p:txBody>
      </p:sp>
      <p:sp>
        <p:nvSpPr>
          <p:cNvPr id="224" name="Google Shape;224;p64"/>
          <p:cNvSpPr txBox="1"/>
          <p:nvPr>
            <p:ph idx="1" type="body"/>
          </p:nvPr>
        </p:nvSpPr>
        <p:spPr>
          <a:xfrm>
            <a:off x="7649875" y="4732825"/>
            <a:ext cx="4208100" cy="1157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Code the request handlers and URL routes</a:t>
            </a:r>
            <a:endParaRPr sz="2400"/>
          </a:p>
        </p:txBody>
      </p:sp>
      <p:sp>
        <p:nvSpPr>
          <p:cNvPr id="225" name="Google Shape;225;p64"/>
          <p:cNvSpPr txBox="1"/>
          <p:nvPr>
            <p:ph idx="1" type="body"/>
          </p:nvPr>
        </p:nvSpPr>
        <p:spPr>
          <a:xfrm>
            <a:off x="4984475" y="8071975"/>
            <a:ext cx="3931200" cy="1157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Create a minimal HTML template hierarchy</a:t>
            </a:r>
            <a:endParaRPr sz="2400"/>
          </a:p>
        </p:txBody>
      </p:sp>
      <p:sp>
        <p:nvSpPr>
          <p:cNvPr id="226" name="Google Shape;226;p64"/>
          <p:cNvSpPr txBox="1"/>
          <p:nvPr>
            <p:ph idx="1" type="body"/>
          </p:nvPr>
        </p:nvSpPr>
        <p:spPr>
          <a:xfrm>
            <a:off x="10166075" y="8681575"/>
            <a:ext cx="5806200" cy="1157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Implement a user authentication form backed by an authentication mechanism</a:t>
            </a:r>
            <a:endParaRPr sz="2400"/>
          </a:p>
        </p:txBody>
      </p:sp>
      <p:sp>
        <p:nvSpPr>
          <p:cNvPr id="227" name="Google Shape;227;p64"/>
          <p:cNvSpPr txBox="1"/>
          <p:nvPr>
            <p:ph type="title"/>
          </p:nvPr>
        </p:nvSpPr>
        <p:spPr>
          <a:xfrm>
            <a:off x="12526675" y="3841350"/>
            <a:ext cx="4055100" cy="784200"/>
          </a:xfrm>
          <a:prstGeom prst="rect">
            <a:avLst/>
          </a:prstGeom>
          <a:noFill/>
          <a:ln>
            <a:noFill/>
          </a:ln>
        </p:spPr>
        <p:txBody>
          <a:bodyPr anchorCtr="0" anchor="ctr" bIns="182825" lIns="182825" spcFirstLastPara="1" rIns="182825" wrap="square" tIns="182825">
            <a:noAutofit/>
          </a:bodyPr>
          <a:lstStyle/>
          <a:p>
            <a:pPr indent="0" lvl="0" marL="0" rtl="0" algn="l">
              <a:spcBef>
                <a:spcPts val="0"/>
              </a:spcBef>
              <a:spcAft>
                <a:spcPts val="0"/>
              </a:spcAft>
              <a:buClr>
                <a:srgbClr val="000000"/>
              </a:buClr>
              <a:buSzPts val="1100"/>
              <a:buFont typeface="Arial"/>
              <a:buNone/>
            </a:pPr>
            <a:r>
              <a:rPr lang="en" sz="3000">
                <a:solidFill>
                  <a:schemeClr val="dk1"/>
                </a:solidFill>
              </a:rPr>
              <a:t>Testing the website</a:t>
            </a:r>
            <a:endParaRPr sz="3000">
              <a:solidFill>
                <a:schemeClr val="dk1"/>
              </a:solidFill>
            </a:endParaRPr>
          </a:p>
        </p:txBody>
      </p:sp>
      <p:cxnSp>
        <p:nvCxnSpPr>
          <p:cNvPr id="228" name="Google Shape;228;p64"/>
          <p:cNvCxnSpPr/>
          <p:nvPr/>
        </p:nvCxnSpPr>
        <p:spPr>
          <a:xfrm rot="10800000">
            <a:off x="12374264" y="4219402"/>
            <a:ext cx="0" cy="2311200"/>
          </a:xfrm>
          <a:prstGeom prst="straightConnector1">
            <a:avLst/>
          </a:prstGeom>
          <a:noFill/>
          <a:ln cap="flat" cmpd="sng" w="9525">
            <a:solidFill>
              <a:schemeClr val="dk2"/>
            </a:solidFill>
            <a:prstDash val="solid"/>
            <a:round/>
            <a:headEnd len="sm" w="sm" type="none"/>
            <a:tailEnd len="med" w="med" type="oval"/>
          </a:ln>
        </p:spPr>
      </p:cxnSp>
      <p:sp>
        <p:nvSpPr>
          <p:cNvPr id="229" name="Google Shape;229;p64"/>
          <p:cNvSpPr txBox="1"/>
          <p:nvPr>
            <p:ph idx="1" type="body"/>
          </p:nvPr>
        </p:nvSpPr>
        <p:spPr>
          <a:xfrm>
            <a:off x="12526675" y="4732825"/>
            <a:ext cx="4208100" cy="1157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Strategies for testing both sides of the web application</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233" name="Shape 233"/>
        <p:cNvGrpSpPr/>
        <p:nvPr/>
      </p:nvGrpSpPr>
      <p:grpSpPr>
        <a:xfrm>
          <a:off x="0" y="0"/>
          <a:ext cx="0" cy="0"/>
          <a:chOff x="0" y="0"/>
          <a:chExt cx="0" cy="0"/>
        </a:xfrm>
      </p:grpSpPr>
      <p:sp>
        <p:nvSpPr>
          <p:cNvPr id="234" name="Google Shape;234;p65"/>
          <p:cNvSpPr txBox="1"/>
          <p:nvPr>
            <p:ph type="ctrTitle"/>
          </p:nvPr>
        </p:nvSpPr>
        <p:spPr>
          <a:xfrm>
            <a:off x="628550" y="3393650"/>
            <a:ext cx="16913100" cy="2803800"/>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1100"/>
              <a:buFont typeface="Arial"/>
              <a:buNone/>
            </a:pPr>
            <a:r>
              <a:rPr lang="en"/>
              <a:t>Starting up the project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66"/>
          <p:cNvSpPr txBox="1"/>
          <p:nvPr>
            <p:ph type="title"/>
          </p:nvPr>
        </p:nvSpPr>
        <p:spPr>
          <a:xfrm>
            <a:off x="200555" y="34902"/>
            <a:ext cx="17637370" cy="1204319"/>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b="0" i="0" lang="en" sz="4395" u="none" cap="none" strike="noStrike">
                <a:solidFill>
                  <a:schemeClr val="lt1"/>
                </a:solidFill>
                <a:latin typeface="Calibri"/>
                <a:ea typeface="Calibri"/>
                <a:cs typeface="Calibri"/>
                <a:sym typeface="Calibri"/>
              </a:rPr>
              <a:t>In this Video, we are going to take a look at…</a:t>
            </a:r>
            <a:endParaRPr b="0" i="0" sz="4395" u="none" cap="none" strike="noStrike">
              <a:solidFill>
                <a:schemeClr val="lt1"/>
              </a:solidFill>
              <a:latin typeface="Calibri"/>
              <a:ea typeface="Calibri"/>
              <a:cs typeface="Calibri"/>
              <a:sym typeface="Calibri"/>
            </a:endParaRPr>
          </a:p>
        </p:txBody>
      </p:sp>
      <p:sp>
        <p:nvSpPr>
          <p:cNvPr id="240" name="Google Shape;240;p66"/>
          <p:cNvSpPr txBox="1"/>
          <p:nvPr>
            <p:ph idx="4294967295" type="body"/>
          </p:nvPr>
        </p:nvSpPr>
        <p:spPr>
          <a:xfrm>
            <a:off x="421350" y="1777604"/>
            <a:ext cx="17416800" cy="5628900"/>
          </a:xfrm>
          <a:prstGeom prst="rect">
            <a:avLst/>
          </a:prstGeom>
          <a:noFill/>
          <a:ln>
            <a:noFill/>
          </a:ln>
        </p:spPr>
        <p:txBody>
          <a:bodyPr anchorCtr="0" anchor="t" bIns="182675" lIns="182675" spcFirstLastPara="1" rIns="182675" wrap="square" tIns="182675">
            <a:noAutofit/>
          </a:bodyPr>
          <a:lstStyle/>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A static website project</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Setting up Flask</a:t>
            </a:r>
            <a:endParaRPr sz="3997">
              <a:solidFill>
                <a:srgbClr val="434343"/>
              </a:solidFill>
            </a:endParaRPr>
          </a:p>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What is Bootstrap?</a:t>
            </a:r>
            <a:endParaRPr sz="3997">
              <a:solidFill>
                <a:srgbClr val="434343"/>
              </a:solidFill>
            </a:endParaRPr>
          </a:p>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Setting up Bootstrap</a:t>
            </a:r>
            <a:endParaRPr sz="3997">
              <a:solidFill>
                <a:srgbClr val="434343"/>
              </a:solidFill>
            </a:endParaRPr>
          </a:p>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Laying out the project structure</a:t>
            </a:r>
            <a:endParaRPr sz="3997">
              <a:solidFill>
                <a:srgbClr val="434343"/>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67"/>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A static website project</a:t>
            </a:r>
            <a:endParaRPr sz="4395"/>
          </a:p>
        </p:txBody>
      </p:sp>
      <p:sp>
        <p:nvSpPr>
          <p:cNvPr id="246" name="Google Shape;246;p67"/>
          <p:cNvSpPr txBox="1"/>
          <p:nvPr/>
        </p:nvSpPr>
        <p:spPr>
          <a:xfrm>
            <a:off x="495975" y="1767950"/>
            <a:ext cx="12316800" cy="1204200"/>
          </a:xfrm>
          <a:prstGeom prst="rect">
            <a:avLst/>
          </a:prstGeom>
          <a:noFill/>
          <a:ln>
            <a:noFill/>
          </a:ln>
        </p:spPr>
        <p:txBody>
          <a:bodyPr anchorCtr="0" anchor="t" bIns="91425" lIns="91425" spcFirstLastPara="1" rIns="91425" wrap="square" tIns="91425">
            <a:noAutofit/>
          </a:bodyPr>
          <a:lstStyle/>
          <a:p>
            <a:pPr indent="-419100" lvl="0" marL="457200" marR="0" rtl="0" algn="l">
              <a:lnSpc>
                <a:spcPct val="115000"/>
              </a:lnSpc>
              <a:spcBef>
                <a:spcPts val="160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Let’s create a </a:t>
            </a:r>
            <a:r>
              <a:rPr b="1" lang="en" sz="3000">
                <a:solidFill>
                  <a:srgbClr val="434343"/>
                </a:solidFill>
                <a:latin typeface="Calibri"/>
                <a:ea typeface="Calibri"/>
                <a:cs typeface="Calibri"/>
                <a:sym typeface="Calibri"/>
              </a:rPr>
              <a:t>website</a:t>
            </a:r>
            <a:r>
              <a:rPr lang="en" sz="3000">
                <a:solidFill>
                  <a:srgbClr val="434343"/>
                </a:solidFill>
                <a:latin typeface="Calibri"/>
                <a:ea typeface="Calibri"/>
                <a:cs typeface="Calibri"/>
                <a:sym typeface="Calibri"/>
              </a:rPr>
              <a:t> using Flask! A </a:t>
            </a:r>
            <a:r>
              <a:rPr i="1" lang="en" sz="3000">
                <a:solidFill>
                  <a:srgbClr val="434343"/>
                </a:solidFill>
                <a:latin typeface="Calibri"/>
                <a:ea typeface="Calibri"/>
                <a:cs typeface="Calibri"/>
                <a:sym typeface="Calibri"/>
              </a:rPr>
              <a:t>static one</a:t>
            </a:r>
            <a:r>
              <a:rPr lang="en" sz="3000">
                <a:solidFill>
                  <a:srgbClr val="434343"/>
                </a:solidFill>
                <a:latin typeface="Calibri"/>
                <a:ea typeface="Calibri"/>
                <a:cs typeface="Calibri"/>
                <a:sym typeface="Calibri"/>
              </a:rPr>
              <a:t>,</a:t>
            </a:r>
            <a:r>
              <a:rPr i="1" lang="en" sz="3000">
                <a:solidFill>
                  <a:srgbClr val="434343"/>
                </a:solidFill>
                <a:latin typeface="Calibri"/>
                <a:ea typeface="Calibri"/>
                <a:cs typeface="Calibri"/>
                <a:sym typeface="Calibri"/>
              </a:rPr>
              <a:t> but not 100%</a:t>
            </a:r>
            <a:r>
              <a:rPr lang="en" sz="3000">
                <a:solidFill>
                  <a:srgbClr val="434343"/>
                </a:solidFill>
                <a:latin typeface="Calibri"/>
                <a:ea typeface="Calibri"/>
                <a:cs typeface="Calibri"/>
                <a:sym typeface="Calibri"/>
              </a:rPr>
              <a:t>...</a:t>
            </a:r>
            <a:endParaRPr b="1" sz="3000">
              <a:solidFill>
                <a:srgbClr val="434343"/>
              </a:solidFill>
              <a:latin typeface="Calibri"/>
              <a:ea typeface="Calibri"/>
              <a:cs typeface="Calibri"/>
              <a:sym typeface="Calibri"/>
            </a:endParaRPr>
          </a:p>
        </p:txBody>
      </p:sp>
      <p:pic>
        <p:nvPicPr>
          <p:cNvPr id="247" name="Google Shape;247;p67"/>
          <p:cNvPicPr preferRelativeResize="0"/>
          <p:nvPr/>
        </p:nvPicPr>
        <p:blipFill rotWithShape="1">
          <a:blip r:embed="rId3">
            <a:alphaModFix/>
          </a:blip>
          <a:srcRect b="57285" l="0" r="0" t="0"/>
          <a:stretch/>
        </p:blipFill>
        <p:spPr>
          <a:xfrm>
            <a:off x="4830075" y="6438325"/>
            <a:ext cx="9772594" cy="3815700"/>
          </a:xfrm>
          <a:prstGeom prst="rect">
            <a:avLst/>
          </a:prstGeom>
          <a:noFill/>
          <a:ln cap="flat" cmpd="sng" w="28575">
            <a:solidFill>
              <a:srgbClr val="666666"/>
            </a:solidFill>
            <a:prstDash val="solid"/>
            <a:round/>
            <a:headEnd len="sm" w="sm" type="none"/>
            <a:tailEnd len="sm" w="sm" type="none"/>
          </a:ln>
        </p:spPr>
      </p:pic>
      <p:grpSp>
        <p:nvGrpSpPr>
          <p:cNvPr id="248" name="Google Shape;248;p67"/>
          <p:cNvGrpSpPr/>
          <p:nvPr/>
        </p:nvGrpSpPr>
        <p:grpSpPr>
          <a:xfrm>
            <a:off x="2425575" y="4539013"/>
            <a:ext cx="4564575" cy="2594713"/>
            <a:chOff x="1358775" y="4539013"/>
            <a:chExt cx="4564575" cy="2594713"/>
          </a:xfrm>
        </p:grpSpPr>
        <p:grpSp>
          <p:nvGrpSpPr>
            <p:cNvPr id="249" name="Google Shape;249;p67"/>
            <p:cNvGrpSpPr/>
            <p:nvPr/>
          </p:nvGrpSpPr>
          <p:grpSpPr>
            <a:xfrm>
              <a:off x="4373550" y="5392825"/>
              <a:ext cx="1549800" cy="1740900"/>
              <a:chOff x="4373550" y="5392825"/>
              <a:chExt cx="1549800" cy="1740900"/>
            </a:xfrm>
          </p:grpSpPr>
          <p:cxnSp>
            <p:nvCxnSpPr>
              <p:cNvPr id="250" name="Google Shape;250;p67"/>
              <p:cNvCxnSpPr>
                <a:stCxn id="251" idx="0"/>
              </p:cNvCxnSpPr>
              <p:nvPr/>
            </p:nvCxnSpPr>
            <p:spPr>
              <a:xfrm rot="10800000">
                <a:off x="4373550" y="5392825"/>
                <a:ext cx="865500" cy="1045500"/>
              </a:xfrm>
              <a:prstGeom prst="straightConnector1">
                <a:avLst/>
              </a:prstGeom>
              <a:noFill/>
              <a:ln cap="flat" cmpd="sng" w="76200">
                <a:solidFill>
                  <a:srgbClr val="4A86E8"/>
                </a:solidFill>
                <a:prstDash val="solid"/>
                <a:round/>
                <a:headEnd len="med" w="med" type="none"/>
                <a:tailEnd len="med" w="med" type="triangle"/>
              </a:ln>
            </p:spPr>
          </p:cxnSp>
          <p:sp>
            <p:nvSpPr>
              <p:cNvPr id="251" name="Google Shape;251;p67"/>
              <p:cNvSpPr/>
              <p:nvPr/>
            </p:nvSpPr>
            <p:spPr>
              <a:xfrm>
                <a:off x="4554750" y="6438325"/>
                <a:ext cx="1368600" cy="695400"/>
              </a:xfrm>
              <a:prstGeom prst="rect">
                <a:avLst/>
              </a:prstGeom>
              <a:noFill/>
              <a:ln cap="flat" cmpd="sng" w="7620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 name="Google Shape;252;p67"/>
            <p:cNvSpPr txBox="1"/>
            <p:nvPr/>
          </p:nvSpPr>
          <p:spPr>
            <a:xfrm>
              <a:off x="1358775" y="4539013"/>
              <a:ext cx="3312000" cy="120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600"/>
                </a:spcBef>
                <a:spcAft>
                  <a:spcPts val="0"/>
                </a:spcAft>
                <a:buNone/>
              </a:pPr>
              <a:r>
                <a:rPr b="1" lang="en" sz="3000">
                  <a:solidFill>
                    <a:srgbClr val="434343"/>
                  </a:solidFill>
                  <a:latin typeface="Calibri"/>
                  <a:ea typeface="Calibri"/>
                  <a:cs typeface="Calibri"/>
                  <a:sym typeface="Calibri"/>
                </a:rPr>
                <a:t>STATIC HOME PAGE</a:t>
              </a:r>
              <a:endParaRPr/>
            </a:p>
          </p:txBody>
        </p:sp>
      </p:grpSp>
      <p:grpSp>
        <p:nvGrpSpPr>
          <p:cNvPr id="253" name="Google Shape;253;p67"/>
          <p:cNvGrpSpPr/>
          <p:nvPr/>
        </p:nvGrpSpPr>
        <p:grpSpPr>
          <a:xfrm>
            <a:off x="5631500" y="3683138"/>
            <a:ext cx="3312000" cy="3450588"/>
            <a:chOff x="4564700" y="3683138"/>
            <a:chExt cx="3312000" cy="3450588"/>
          </a:xfrm>
        </p:grpSpPr>
        <p:grpSp>
          <p:nvGrpSpPr>
            <p:cNvPr id="254" name="Google Shape;254;p67"/>
            <p:cNvGrpSpPr/>
            <p:nvPr/>
          </p:nvGrpSpPr>
          <p:grpSpPr>
            <a:xfrm>
              <a:off x="5893875" y="4670725"/>
              <a:ext cx="1368600" cy="2463000"/>
              <a:chOff x="4554750" y="4670725"/>
              <a:chExt cx="1368600" cy="2463000"/>
            </a:xfrm>
          </p:grpSpPr>
          <p:cxnSp>
            <p:nvCxnSpPr>
              <p:cNvPr id="255" name="Google Shape;255;p67"/>
              <p:cNvCxnSpPr>
                <a:stCxn id="256" idx="0"/>
              </p:cNvCxnSpPr>
              <p:nvPr/>
            </p:nvCxnSpPr>
            <p:spPr>
              <a:xfrm rot="10800000">
                <a:off x="4711650" y="4670725"/>
                <a:ext cx="527400" cy="1767600"/>
              </a:xfrm>
              <a:prstGeom prst="straightConnector1">
                <a:avLst/>
              </a:prstGeom>
              <a:noFill/>
              <a:ln cap="flat" cmpd="sng" w="76200">
                <a:solidFill>
                  <a:srgbClr val="4A86E8"/>
                </a:solidFill>
                <a:prstDash val="solid"/>
                <a:round/>
                <a:headEnd len="med" w="med" type="none"/>
                <a:tailEnd len="med" w="med" type="triangle"/>
              </a:ln>
            </p:spPr>
          </p:cxnSp>
          <p:sp>
            <p:nvSpPr>
              <p:cNvPr id="256" name="Google Shape;256;p67"/>
              <p:cNvSpPr/>
              <p:nvPr/>
            </p:nvSpPr>
            <p:spPr>
              <a:xfrm>
                <a:off x="4554750" y="6438325"/>
                <a:ext cx="1368600" cy="695400"/>
              </a:xfrm>
              <a:prstGeom prst="rect">
                <a:avLst/>
              </a:prstGeom>
              <a:noFill/>
              <a:ln cap="flat" cmpd="sng" w="7620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 name="Google Shape;257;p67"/>
            <p:cNvSpPr txBox="1"/>
            <p:nvPr/>
          </p:nvSpPr>
          <p:spPr>
            <a:xfrm>
              <a:off x="4564700" y="3683138"/>
              <a:ext cx="3312000" cy="99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600"/>
                </a:spcBef>
                <a:spcAft>
                  <a:spcPts val="0"/>
                </a:spcAft>
                <a:buNone/>
              </a:pPr>
              <a:r>
                <a:rPr b="1" lang="en" sz="3000">
                  <a:solidFill>
                    <a:srgbClr val="434343"/>
                  </a:solidFill>
                  <a:latin typeface="Calibri"/>
                  <a:ea typeface="Calibri"/>
                  <a:cs typeface="Calibri"/>
                  <a:sym typeface="Calibri"/>
                </a:rPr>
                <a:t>STATIC PAGE</a:t>
              </a:r>
              <a:endParaRPr/>
            </a:p>
          </p:txBody>
        </p:sp>
      </p:grpSp>
      <p:grpSp>
        <p:nvGrpSpPr>
          <p:cNvPr id="258" name="Google Shape;258;p67"/>
          <p:cNvGrpSpPr/>
          <p:nvPr/>
        </p:nvGrpSpPr>
        <p:grpSpPr>
          <a:xfrm>
            <a:off x="8332480" y="2850950"/>
            <a:ext cx="6577045" cy="4282775"/>
            <a:chOff x="7265680" y="2850950"/>
            <a:chExt cx="6577045" cy="4282775"/>
          </a:xfrm>
        </p:grpSpPr>
        <p:grpSp>
          <p:nvGrpSpPr>
            <p:cNvPr id="259" name="Google Shape;259;p67"/>
            <p:cNvGrpSpPr/>
            <p:nvPr/>
          </p:nvGrpSpPr>
          <p:grpSpPr>
            <a:xfrm>
              <a:off x="7265680" y="4543525"/>
              <a:ext cx="1587987" cy="2590200"/>
              <a:chOff x="4554750" y="4543525"/>
              <a:chExt cx="1368600" cy="2590200"/>
            </a:xfrm>
          </p:grpSpPr>
          <p:cxnSp>
            <p:nvCxnSpPr>
              <p:cNvPr id="260" name="Google Shape;260;p67"/>
              <p:cNvCxnSpPr>
                <a:stCxn id="261" idx="0"/>
              </p:cNvCxnSpPr>
              <p:nvPr/>
            </p:nvCxnSpPr>
            <p:spPr>
              <a:xfrm flipH="1" rot="10800000">
                <a:off x="5239050" y="4543525"/>
                <a:ext cx="501000" cy="1894800"/>
              </a:xfrm>
              <a:prstGeom prst="straightConnector1">
                <a:avLst/>
              </a:prstGeom>
              <a:noFill/>
              <a:ln cap="flat" cmpd="sng" w="76200">
                <a:solidFill>
                  <a:srgbClr val="4A86E8"/>
                </a:solidFill>
                <a:prstDash val="solid"/>
                <a:round/>
                <a:headEnd len="med" w="med" type="none"/>
                <a:tailEnd len="med" w="med" type="triangle"/>
              </a:ln>
            </p:spPr>
          </p:cxnSp>
          <p:sp>
            <p:nvSpPr>
              <p:cNvPr id="261" name="Google Shape;261;p67"/>
              <p:cNvSpPr/>
              <p:nvPr/>
            </p:nvSpPr>
            <p:spPr>
              <a:xfrm>
                <a:off x="4554750" y="6438325"/>
                <a:ext cx="1368600" cy="695400"/>
              </a:xfrm>
              <a:prstGeom prst="rect">
                <a:avLst/>
              </a:prstGeom>
              <a:noFill/>
              <a:ln cap="flat" cmpd="sng" w="7620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 name="Google Shape;262;p67"/>
            <p:cNvSpPr txBox="1"/>
            <p:nvPr/>
          </p:nvSpPr>
          <p:spPr>
            <a:xfrm>
              <a:off x="7513625" y="2850950"/>
              <a:ext cx="6329100" cy="1740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800"/>
                </a:spcBef>
                <a:spcAft>
                  <a:spcPts val="0"/>
                </a:spcAft>
                <a:buNone/>
              </a:pPr>
              <a:r>
                <a:rPr b="1" lang="en" sz="3000">
                  <a:solidFill>
                    <a:srgbClr val="434343"/>
                  </a:solidFill>
                  <a:latin typeface="Calibri"/>
                  <a:ea typeface="Calibri"/>
                  <a:cs typeface="Calibri"/>
                  <a:sym typeface="Calibri"/>
                </a:rPr>
                <a:t>DYNAMIC </a:t>
              </a:r>
              <a:r>
                <a:rPr b="1" lang="en" sz="3000">
                  <a:solidFill>
                    <a:srgbClr val="434343"/>
                  </a:solidFill>
                  <a:latin typeface="Calibri"/>
                  <a:ea typeface="Calibri"/>
                  <a:cs typeface="Calibri"/>
                  <a:sym typeface="Calibri"/>
                </a:rPr>
                <a:t>PAGE</a:t>
              </a:r>
              <a:endParaRPr b="1" sz="3000">
                <a:solidFill>
                  <a:srgbClr val="434343"/>
                </a:solidFill>
                <a:latin typeface="Calibri"/>
                <a:ea typeface="Calibri"/>
                <a:cs typeface="Calibri"/>
                <a:sym typeface="Calibri"/>
              </a:endParaRPr>
            </a:p>
            <a:p>
              <a:pPr indent="0" lvl="0" marL="0" rtl="0" algn="ctr">
                <a:lnSpc>
                  <a:spcPct val="100000"/>
                </a:lnSpc>
                <a:spcBef>
                  <a:spcPts val="800"/>
                </a:spcBef>
                <a:spcAft>
                  <a:spcPts val="0"/>
                </a:spcAft>
                <a:buNone/>
              </a:pPr>
              <a:r>
                <a:rPr b="1" lang="en" sz="3000">
                  <a:solidFill>
                    <a:srgbClr val="434343"/>
                  </a:solidFill>
                  <a:latin typeface="Calibri"/>
                  <a:ea typeface="Calibri"/>
                  <a:cs typeface="Calibri"/>
                  <a:sym typeface="Calibri"/>
                </a:rPr>
                <a:t>(eg. containing server timestamps)</a:t>
              </a:r>
              <a:endParaRPr b="1" sz="3000">
                <a:solidFill>
                  <a:srgbClr val="434343"/>
                </a:solidFill>
                <a:latin typeface="Calibri"/>
                <a:ea typeface="Calibri"/>
                <a:cs typeface="Calibri"/>
                <a:sym typeface="Calibri"/>
              </a:endParaRPr>
            </a:p>
          </p:txBody>
        </p:sp>
      </p:grpSp>
      <p:grpSp>
        <p:nvGrpSpPr>
          <p:cNvPr id="263" name="Google Shape;263;p67"/>
          <p:cNvGrpSpPr/>
          <p:nvPr/>
        </p:nvGrpSpPr>
        <p:grpSpPr>
          <a:xfrm>
            <a:off x="9983110" y="4363250"/>
            <a:ext cx="7957742" cy="2770475"/>
            <a:chOff x="8920928" y="4363250"/>
            <a:chExt cx="8356339" cy="2770475"/>
          </a:xfrm>
        </p:grpSpPr>
        <p:grpSp>
          <p:nvGrpSpPr>
            <p:cNvPr id="264" name="Google Shape;264;p67"/>
            <p:cNvGrpSpPr/>
            <p:nvPr/>
          </p:nvGrpSpPr>
          <p:grpSpPr>
            <a:xfrm>
              <a:off x="8920928" y="5180425"/>
              <a:ext cx="2097883" cy="1953300"/>
              <a:chOff x="4554750" y="5180425"/>
              <a:chExt cx="2086200" cy="1953300"/>
            </a:xfrm>
          </p:grpSpPr>
          <p:cxnSp>
            <p:nvCxnSpPr>
              <p:cNvPr id="265" name="Google Shape;265;p67"/>
              <p:cNvCxnSpPr>
                <a:stCxn id="266" idx="0"/>
              </p:cNvCxnSpPr>
              <p:nvPr/>
            </p:nvCxnSpPr>
            <p:spPr>
              <a:xfrm flipH="1" rot="10800000">
                <a:off x="5239050" y="5180425"/>
                <a:ext cx="1401900" cy="1257900"/>
              </a:xfrm>
              <a:prstGeom prst="straightConnector1">
                <a:avLst/>
              </a:prstGeom>
              <a:noFill/>
              <a:ln cap="flat" cmpd="sng" w="76200">
                <a:solidFill>
                  <a:srgbClr val="4A86E8"/>
                </a:solidFill>
                <a:prstDash val="solid"/>
                <a:round/>
                <a:headEnd len="med" w="med" type="none"/>
                <a:tailEnd len="med" w="med" type="triangle"/>
              </a:ln>
            </p:spPr>
          </p:cxnSp>
          <p:sp>
            <p:nvSpPr>
              <p:cNvPr id="266" name="Google Shape;266;p67"/>
              <p:cNvSpPr/>
              <p:nvPr/>
            </p:nvSpPr>
            <p:spPr>
              <a:xfrm>
                <a:off x="4554750" y="6438325"/>
                <a:ext cx="1368600" cy="695400"/>
              </a:xfrm>
              <a:prstGeom prst="rect">
                <a:avLst/>
              </a:prstGeom>
              <a:noFill/>
              <a:ln cap="flat" cmpd="sng" w="7620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 name="Google Shape;267;p67"/>
            <p:cNvSpPr txBox="1"/>
            <p:nvPr/>
          </p:nvSpPr>
          <p:spPr>
            <a:xfrm>
              <a:off x="11316267" y="4363250"/>
              <a:ext cx="5961000" cy="195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800"/>
                </a:spcBef>
                <a:spcAft>
                  <a:spcPts val="0"/>
                </a:spcAft>
                <a:buNone/>
              </a:pPr>
              <a:r>
                <a:rPr b="1" lang="en" sz="3000">
                  <a:solidFill>
                    <a:srgbClr val="434343"/>
                  </a:solidFill>
                  <a:latin typeface="Calibri"/>
                  <a:ea typeface="Calibri"/>
                  <a:cs typeface="Calibri"/>
                  <a:sym typeface="Calibri"/>
                </a:rPr>
                <a:t>PRIVATE STATIC</a:t>
              </a:r>
              <a:r>
                <a:rPr b="1" lang="en" sz="3000">
                  <a:solidFill>
                    <a:srgbClr val="434343"/>
                  </a:solidFill>
                  <a:latin typeface="Calibri"/>
                  <a:ea typeface="Calibri"/>
                  <a:cs typeface="Calibri"/>
                  <a:sym typeface="Calibri"/>
                </a:rPr>
                <a:t> PAGE</a:t>
              </a:r>
              <a:endParaRPr b="1" sz="3000">
                <a:solidFill>
                  <a:srgbClr val="434343"/>
                </a:solidFill>
                <a:latin typeface="Calibri"/>
                <a:ea typeface="Calibri"/>
                <a:cs typeface="Calibri"/>
                <a:sym typeface="Calibri"/>
              </a:endParaRPr>
            </a:p>
            <a:p>
              <a:pPr indent="0" lvl="0" marL="0" rtl="0" algn="l">
                <a:lnSpc>
                  <a:spcPct val="100000"/>
                </a:lnSpc>
                <a:spcBef>
                  <a:spcPts val="800"/>
                </a:spcBef>
                <a:spcAft>
                  <a:spcPts val="0"/>
                </a:spcAft>
                <a:buNone/>
              </a:pPr>
              <a:r>
                <a:rPr b="1" lang="en" sz="3000">
                  <a:solidFill>
                    <a:srgbClr val="434343"/>
                  </a:solidFill>
                  <a:latin typeface="Calibri"/>
                  <a:ea typeface="Calibri"/>
                  <a:cs typeface="Calibri"/>
                  <a:sym typeface="Calibri"/>
                </a:rPr>
                <a:t>(only accessible via authentication through a login form)</a:t>
              </a:r>
              <a:endParaRPr b="1" sz="3000">
                <a:solidFill>
                  <a:srgbClr val="434343"/>
                </a:solidFill>
                <a:latin typeface="Calibri"/>
                <a:ea typeface="Calibri"/>
                <a:cs typeface="Calibri"/>
                <a:sym typeface="Calibri"/>
              </a:endParaRPr>
            </a:p>
          </p:txBody>
        </p:sp>
      </p:grpSp>
      <p:grpSp>
        <p:nvGrpSpPr>
          <p:cNvPr id="268" name="Google Shape;268;p67"/>
          <p:cNvGrpSpPr/>
          <p:nvPr/>
        </p:nvGrpSpPr>
        <p:grpSpPr>
          <a:xfrm>
            <a:off x="741675" y="6414900"/>
            <a:ext cx="3842700" cy="3651900"/>
            <a:chOff x="741675" y="6414900"/>
            <a:chExt cx="3842700" cy="3651900"/>
          </a:xfrm>
        </p:grpSpPr>
        <p:sp>
          <p:nvSpPr>
            <p:cNvPr id="269" name="Google Shape;269;p67"/>
            <p:cNvSpPr txBox="1"/>
            <p:nvPr/>
          </p:nvSpPr>
          <p:spPr>
            <a:xfrm>
              <a:off x="741675" y="7638738"/>
              <a:ext cx="3312000" cy="120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600"/>
                </a:spcBef>
                <a:spcAft>
                  <a:spcPts val="0"/>
                </a:spcAft>
                <a:buNone/>
              </a:pPr>
              <a:r>
                <a:rPr b="1" lang="en" sz="3000">
                  <a:solidFill>
                    <a:srgbClr val="434343"/>
                  </a:solidFill>
                  <a:latin typeface="Calibri"/>
                  <a:ea typeface="Calibri"/>
                  <a:cs typeface="Calibri"/>
                  <a:sym typeface="Calibri"/>
                </a:rPr>
                <a:t>NAVBAR</a:t>
              </a:r>
              <a:endParaRPr b="1" sz="3000">
                <a:solidFill>
                  <a:srgbClr val="434343"/>
                </a:solidFill>
                <a:latin typeface="Calibri"/>
                <a:ea typeface="Calibri"/>
                <a:cs typeface="Calibri"/>
                <a:sym typeface="Calibri"/>
              </a:endParaRPr>
            </a:p>
            <a:p>
              <a:pPr indent="0" lvl="0" marL="0" rtl="0" algn="ctr">
                <a:lnSpc>
                  <a:spcPct val="100000"/>
                </a:lnSpc>
                <a:spcBef>
                  <a:spcPts val="1600"/>
                </a:spcBef>
                <a:spcAft>
                  <a:spcPts val="0"/>
                </a:spcAft>
                <a:buNone/>
              </a:pPr>
              <a:r>
                <a:rPr b="1" lang="en" sz="3000">
                  <a:solidFill>
                    <a:srgbClr val="434343"/>
                  </a:solidFill>
                  <a:latin typeface="Calibri"/>
                  <a:ea typeface="Calibri"/>
                  <a:cs typeface="Calibri"/>
                  <a:sym typeface="Calibri"/>
                </a:rPr>
                <a:t>and FOOTER</a:t>
              </a:r>
              <a:endParaRPr/>
            </a:p>
          </p:txBody>
        </p:sp>
        <p:sp>
          <p:nvSpPr>
            <p:cNvPr id="270" name="Google Shape;270;p67"/>
            <p:cNvSpPr/>
            <p:nvPr/>
          </p:nvSpPr>
          <p:spPr>
            <a:xfrm>
              <a:off x="4053675" y="6414900"/>
              <a:ext cx="530700" cy="3651900"/>
            </a:xfrm>
            <a:prstGeom prst="leftBrace">
              <a:avLst>
                <a:gd fmla="val 60010" name="adj1"/>
                <a:gd fmla="val 50000" name="adj2"/>
              </a:avLst>
            </a:prstGeom>
            <a:noFill/>
            <a:ln cap="flat" cmpd="sng" w="7620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68"/>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Setting up Flask</a:t>
            </a:r>
            <a:endParaRPr sz="4395"/>
          </a:p>
        </p:txBody>
      </p:sp>
      <p:sp>
        <p:nvSpPr>
          <p:cNvPr id="276" name="Google Shape;276;p68"/>
          <p:cNvSpPr txBox="1"/>
          <p:nvPr/>
        </p:nvSpPr>
        <p:spPr>
          <a:xfrm>
            <a:off x="495975" y="1767950"/>
            <a:ext cx="17288100" cy="2569800"/>
          </a:xfrm>
          <a:prstGeom prst="rect">
            <a:avLst/>
          </a:prstGeom>
          <a:noFill/>
          <a:ln>
            <a:noFill/>
          </a:ln>
        </p:spPr>
        <p:txBody>
          <a:bodyPr anchorCtr="0" anchor="t" bIns="91425" lIns="91425" spcFirstLastPara="1" rIns="91425" wrap="square" tIns="91425">
            <a:noAutofit/>
          </a:bodyPr>
          <a:lstStyle/>
          <a:p>
            <a:pPr indent="-457200" lvl="0" marL="457200" marR="0" rtl="0" algn="l">
              <a:lnSpc>
                <a:spcPct val="115000"/>
              </a:lnSpc>
              <a:spcBef>
                <a:spcPts val="1600"/>
              </a:spcBef>
              <a:spcAft>
                <a:spcPts val="0"/>
              </a:spcAft>
              <a:buClr>
                <a:srgbClr val="434343"/>
              </a:buClr>
              <a:buSzPts val="3600"/>
              <a:buFont typeface="Calibri"/>
              <a:buChar char="●"/>
            </a:pPr>
            <a:r>
              <a:rPr lang="en" sz="3600">
                <a:solidFill>
                  <a:srgbClr val="434343"/>
                </a:solidFill>
                <a:latin typeface="Calibri"/>
                <a:ea typeface="Calibri"/>
                <a:cs typeface="Calibri"/>
                <a:sym typeface="Calibri"/>
              </a:rPr>
              <a:t>Really nothing more than:  </a:t>
            </a:r>
            <a:r>
              <a:rPr lang="en" sz="3600">
                <a:solidFill>
                  <a:srgbClr val="434343"/>
                </a:solidFill>
                <a:latin typeface="Courier New"/>
                <a:ea typeface="Courier New"/>
                <a:cs typeface="Courier New"/>
                <a:sym typeface="Courier New"/>
              </a:rPr>
              <a:t>pip install Flask</a:t>
            </a:r>
            <a:endParaRPr b="1" sz="3600">
              <a:solidFill>
                <a:srgbClr val="434343"/>
              </a:solidFill>
              <a:latin typeface="Courier New"/>
              <a:ea typeface="Courier New"/>
              <a:cs typeface="Courier New"/>
              <a:sym typeface="Courier Ne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69"/>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What is Bootstrap?</a:t>
            </a:r>
            <a:endParaRPr sz="4395"/>
          </a:p>
        </p:txBody>
      </p:sp>
      <p:sp>
        <p:nvSpPr>
          <p:cNvPr id="282" name="Google Shape;282;p69"/>
          <p:cNvSpPr txBox="1"/>
          <p:nvPr/>
        </p:nvSpPr>
        <p:spPr>
          <a:xfrm>
            <a:off x="495975" y="1767950"/>
            <a:ext cx="17288100" cy="1565400"/>
          </a:xfrm>
          <a:prstGeom prst="rect">
            <a:avLst/>
          </a:prstGeom>
          <a:noFill/>
          <a:ln>
            <a:noFill/>
          </a:ln>
        </p:spPr>
        <p:txBody>
          <a:bodyPr anchorCtr="0" anchor="t" bIns="91425" lIns="91425" spcFirstLastPara="1" rIns="91425" wrap="square" tIns="91425">
            <a:noAutofit/>
          </a:bodyPr>
          <a:lstStyle/>
          <a:p>
            <a:pPr indent="-419100" lvl="0" marL="457200" marR="0" rtl="0" algn="l">
              <a:lnSpc>
                <a:spcPct val="115000"/>
              </a:lnSpc>
              <a:spcBef>
                <a:spcPts val="1600"/>
              </a:spcBef>
              <a:spcAft>
                <a:spcPts val="0"/>
              </a:spcAft>
              <a:buClr>
                <a:srgbClr val="434343"/>
              </a:buClr>
              <a:buSzPts val="3000"/>
              <a:buFont typeface="Calibri"/>
              <a:buChar char="●"/>
            </a:pPr>
            <a:r>
              <a:rPr b="1" lang="en" sz="3000">
                <a:solidFill>
                  <a:srgbClr val="434343"/>
                </a:solidFill>
                <a:latin typeface="Calibri"/>
                <a:ea typeface="Calibri"/>
                <a:cs typeface="Calibri"/>
                <a:sym typeface="Calibri"/>
              </a:rPr>
              <a:t>Bootstrap</a:t>
            </a:r>
            <a:r>
              <a:rPr lang="en" sz="3000">
                <a:solidFill>
                  <a:srgbClr val="434343"/>
                </a:solidFill>
                <a:latin typeface="Calibri"/>
                <a:ea typeface="Calibri"/>
                <a:cs typeface="Calibri"/>
                <a:sym typeface="Calibri"/>
              </a:rPr>
              <a:t> is an </a:t>
            </a:r>
            <a:r>
              <a:rPr b="1" lang="en" sz="3000">
                <a:solidFill>
                  <a:srgbClr val="434343"/>
                </a:solidFill>
                <a:latin typeface="Calibri"/>
                <a:ea typeface="Calibri"/>
                <a:cs typeface="Calibri"/>
                <a:sym typeface="Calibri"/>
              </a:rPr>
              <a:t>HTML+CSS+Javascript library</a:t>
            </a:r>
            <a:r>
              <a:rPr lang="en" sz="3000">
                <a:solidFill>
                  <a:srgbClr val="434343"/>
                </a:solidFill>
                <a:latin typeface="Calibri"/>
                <a:ea typeface="Calibri"/>
                <a:cs typeface="Calibri"/>
                <a:sym typeface="Calibri"/>
              </a:rPr>
              <a:t> that can be used to quickly create web sites or the client sides of web applications, with out-of-the-box cross-device support </a:t>
            </a:r>
            <a:endParaRPr b="1" sz="3000">
              <a:solidFill>
                <a:srgbClr val="434343"/>
              </a:solidFill>
              <a:latin typeface="Calibri"/>
              <a:ea typeface="Calibri"/>
              <a:cs typeface="Calibri"/>
              <a:sym typeface="Calibri"/>
            </a:endParaRPr>
          </a:p>
        </p:txBody>
      </p:sp>
      <p:sp>
        <p:nvSpPr>
          <p:cNvPr id="283" name="Google Shape;283;p69"/>
          <p:cNvSpPr txBox="1"/>
          <p:nvPr/>
        </p:nvSpPr>
        <p:spPr>
          <a:xfrm>
            <a:off x="495975" y="3233275"/>
            <a:ext cx="13261800" cy="2138100"/>
          </a:xfrm>
          <a:prstGeom prst="rect">
            <a:avLst/>
          </a:prstGeom>
          <a:noFill/>
          <a:ln>
            <a:noFill/>
          </a:ln>
        </p:spPr>
        <p:txBody>
          <a:bodyPr anchorCtr="0" anchor="t" bIns="91425" lIns="91425" spcFirstLastPara="1" rIns="91425" wrap="square" tIns="91425">
            <a:noAutofit/>
          </a:bodyPr>
          <a:lstStyle/>
          <a:p>
            <a:pPr indent="-419100" lvl="0" marL="457200" rtl="0" algn="l">
              <a:lnSpc>
                <a:spcPct val="115000"/>
              </a:lnSpc>
              <a:spcBef>
                <a:spcPts val="160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Boostrap provides common “</a:t>
            </a:r>
            <a:r>
              <a:rPr i="1" lang="en" sz="3000">
                <a:solidFill>
                  <a:srgbClr val="434343"/>
                </a:solidFill>
                <a:latin typeface="Calibri"/>
                <a:ea typeface="Calibri"/>
                <a:cs typeface="Calibri"/>
                <a:sym typeface="Calibri"/>
              </a:rPr>
              <a:t>graphical components</a:t>
            </a:r>
            <a:r>
              <a:rPr lang="en" sz="3000">
                <a:solidFill>
                  <a:srgbClr val="434343"/>
                </a:solidFill>
                <a:latin typeface="Calibri"/>
                <a:ea typeface="Calibri"/>
                <a:cs typeface="Calibri"/>
                <a:sym typeface="Calibri"/>
              </a:rPr>
              <a:t>” (buttons, carousels, drop downs, menu headers, footers, ...) along their customizable CSS styles and the Javascript code to transition their graphical state whenever they animate</a:t>
            </a:r>
            <a:endParaRPr b="1" sz="3000">
              <a:solidFill>
                <a:srgbClr val="434343"/>
              </a:solidFill>
              <a:latin typeface="Calibri"/>
              <a:ea typeface="Calibri"/>
              <a:cs typeface="Calibri"/>
              <a:sym typeface="Calibri"/>
            </a:endParaRPr>
          </a:p>
          <a:p>
            <a:pPr indent="0" lvl="0" marL="0" rtl="0" algn="l">
              <a:lnSpc>
                <a:spcPct val="115000"/>
              </a:lnSpc>
              <a:spcBef>
                <a:spcPts val="1600"/>
              </a:spcBef>
              <a:spcAft>
                <a:spcPts val="0"/>
              </a:spcAft>
              <a:buNone/>
            </a:pPr>
            <a:r>
              <a:t/>
            </a:r>
            <a:endParaRPr sz="3000">
              <a:latin typeface="Calibri"/>
              <a:ea typeface="Calibri"/>
              <a:cs typeface="Calibri"/>
              <a:sym typeface="Calibri"/>
            </a:endParaRPr>
          </a:p>
        </p:txBody>
      </p:sp>
      <p:pic>
        <p:nvPicPr>
          <p:cNvPr id="284" name="Google Shape;284;p69"/>
          <p:cNvPicPr preferRelativeResize="0"/>
          <p:nvPr/>
        </p:nvPicPr>
        <p:blipFill>
          <a:blip r:embed="rId3">
            <a:alphaModFix/>
          </a:blip>
          <a:stretch>
            <a:fillRect/>
          </a:stretch>
        </p:blipFill>
        <p:spPr>
          <a:xfrm>
            <a:off x="14674525" y="3233262"/>
            <a:ext cx="2916795" cy="2928462"/>
          </a:xfrm>
          <a:prstGeom prst="rect">
            <a:avLst/>
          </a:prstGeom>
          <a:noFill/>
          <a:ln>
            <a:noFill/>
          </a:ln>
        </p:spPr>
      </p:pic>
      <p:sp>
        <p:nvSpPr>
          <p:cNvPr id="285" name="Google Shape;285;p69"/>
          <p:cNvSpPr txBox="1"/>
          <p:nvPr/>
        </p:nvSpPr>
        <p:spPr>
          <a:xfrm>
            <a:off x="541200" y="7690375"/>
            <a:ext cx="16956000" cy="2138100"/>
          </a:xfrm>
          <a:prstGeom prst="rect">
            <a:avLst/>
          </a:prstGeom>
          <a:noFill/>
          <a:ln>
            <a:noFill/>
          </a:ln>
        </p:spPr>
        <p:txBody>
          <a:bodyPr anchorCtr="0" anchor="t" bIns="91425" lIns="91425" spcFirstLastPara="1" rIns="91425" wrap="square" tIns="91425">
            <a:noAutofit/>
          </a:bodyPr>
          <a:lstStyle/>
          <a:p>
            <a:pPr indent="-419100" lvl="0" marL="457200" rtl="0" algn="l">
              <a:lnSpc>
                <a:spcPct val="115000"/>
              </a:lnSpc>
              <a:spcBef>
                <a:spcPts val="160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We’ll rework some examples from the Bootstrap 4 website </a:t>
            </a:r>
            <a:r>
              <a:rPr b="1" lang="en" sz="3000">
                <a:solidFill>
                  <a:srgbClr val="434343"/>
                </a:solidFill>
                <a:latin typeface="Calibri"/>
                <a:ea typeface="Calibri"/>
                <a:cs typeface="Calibri"/>
                <a:sym typeface="Calibri"/>
              </a:rPr>
              <a:t>as foundations for our Flask templates</a:t>
            </a:r>
            <a:r>
              <a:rPr lang="en" sz="3000">
                <a:solidFill>
                  <a:srgbClr val="434343"/>
                </a:solidFill>
                <a:latin typeface="Calibri"/>
                <a:ea typeface="Calibri"/>
                <a:cs typeface="Calibri"/>
                <a:sym typeface="Calibri"/>
              </a:rPr>
              <a:t>:</a:t>
            </a:r>
            <a:endParaRPr sz="30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i="1" lang="en" sz="3000">
                <a:solidFill>
                  <a:srgbClr val="434343"/>
                </a:solidFill>
                <a:latin typeface="Calibri"/>
                <a:ea typeface="Calibri"/>
                <a:cs typeface="Calibri"/>
                <a:sym typeface="Calibri"/>
              </a:rPr>
              <a:t>Sticky Footer Navbar</a:t>
            </a:r>
            <a:r>
              <a:rPr lang="en" sz="3000">
                <a:solidFill>
                  <a:srgbClr val="434343"/>
                </a:solidFill>
                <a:latin typeface="Calibri"/>
                <a:ea typeface="Calibri"/>
                <a:cs typeface="Calibri"/>
                <a:sym typeface="Calibri"/>
              </a:rPr>
              <a:t> (</a:t>
            </a:r>
            <a:r>
              <a:rPr lang="en" sz="3000" u="sng">
                <a:solidFill>
                  <a:schemeClr val="hlink"/>
                </a:solidFill>
                <a:latin typeface="Calibri"/>
                <a:ea typeface="Calibri"/>
                <a:cs typeface="Calibri"/>
                <a:sym typeface="Calibri"/>
                <a:hlinkClick r:id="rId4"/>
              </a:rPr>
              <a:t>https://getbootstrap.com/docs/4.0/examples/sticky-footer-navbar/</a:t>
            </a:r>
            <a:r>
              <a:rPr lang="en" sz="3000">
                <a:solidFill>
                  <a:srgbClr val="434343"/>
                </a:solidFill>
                <a:latin typeface="Calibri"/>
                <a:ea typeface="Calibri"/>
                <a:cs typeface="Calibri"/>
                <a:sym typeface="Calibri"/>
              </a:rPr>
              <a:t>)</a:t>
            </a:r>
            <a:endParaRPr sz="30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i="1" lang="en" sz="3000">
                <a:solidFill>
                  <a:srgbClr val="434343"/>
                </a:solidFill>
                <a:latin typeface="Calibri"/>
                <a:ea typeface="Calibri"/>
                <a:cs typeface="Calibri"/>
                <a:sym typeface="Calibri"/>
              </a:rPr>
              <a:t>Signin Form</a:t>
            </a:r>
            <a:r>
              <a:rPr lang="en" sz="3000">
                <a:solidFill>
                  <a:srgbClr val="434343"/>
                </a:solidFill>
                <a:latin typeface="Calibri"/>
                <a:ea typeface="Calibri"/>
                <a:cs typeface="Calibri"/>
                <a:sym typeface="Calibri"/>
              </a:rPr>
              <a:t> (</a:t>
            </a:r>
            <a:r>
              <a:rPr lang="en" sz="3000" u="sng">
                <a:solidFill>
                  <a:schemeClr val="hlink"/>
                </a:solidFill>
                <a:latin typeface="Calibri"/>
                <a:ea typeface="Calibri"/>
                <a:cs typeface="Calibri"/>
                <a:sym typeface="Calibri"/>
                <a:hlinkClick r:id="rId5"/>
              </a:rPr>
              <a:t>https://getbootstrap.com/docs/4.0/examples/sign-in/</a:t>
            </a:r>
            <a:r>
              <a:rPr lang="en" sz="3000">
                <a:solidFill>
                  <a:srgbClr val="434343"/>
                </a:solidFill>
                <a:latin typeface="Calibri"/>
                <a:ea typeface="Calibri"/>
                <a:cs typeface="Calibri"/>
                <a:sym typeface="Calibri"/>
              </a:rPr>
              <a:t>) </a:t>
            </a:r>
            <a:endParaRPr sz="3000">
              <a:solidFill>
                <a:srgbClr val="434343"/>
              </a:solidFill>
              <a:latin typeface="Calibri"/>
              <a:ea typeface="Calibri"/>
              <a:cs typeface="Calibri"/>
              <a:sym typeface="Calibri"/>
            </a:endParaRPr>
          </a:p>
          <a:p>
            <a:pPr indent="0" lvl="0" marL="0" rtl="0" algn="l">
              <a:lnSpc>
                <a:spcPct val="115000"/>
              </a:lnSpc>
              <a:spcBef>
                <a:spcPts val="1600"/>
              </a:spcBef>
              <a:spcAft>
                <a:spcPts val="0"/>
              </a:spcAft>
              <a:buNone/>
            </a:pPr>
            <a:r>
              <a:t/>
            </a:r>
            <a:endParaRPr sz="3000">
              <a:latin typeface="Calibri"/>
              <a:ea typeface="Calibri"/>
              <a:cs typeface="Calibri"/>
              <a:sym typeface="Calibri"/>
            </a:endParaRPr>
          </a:p>
        </p:txBody>
      </p:sp>
      <p:grpSp>
        <p:nvGrpSpPr>
          <p:cNvPr id="286" name="Google Shape;286;p69"/>
          <p:cNvGrpSpPr/>
          <p:nvPr/>
        </p:nvGrpSpPr>
        <p:grpSpPr>
          <a:xfrm>
            <a:off x="769913" y="5371375"/>
            <a:ext cx="13418100" cy="2138100"/>
            <a:chOff x="769913" y="5371375"/>
            <a:chExt cx="13418100" cy="2138100"/>
          </a:xfrm>
        </p:grpSpPr>
        <p:pic>
          <p:nvPicPr>
            <p:cNvPr id="287" name="Google Shape;287;p69"/>
            <p:cNvPicPr preferRelativeResize="0"/>
            <p:nvPr/>
          </p:nvPicPr>
          <p:blipFill>
            <a:blip r:embed="rId6">
              <a:alphaModFix/>
            </a:blip>
            <a:stretch>
              <a:fillRect/>
            </a:stretch>
          </p:blipFill>
          <p:spPr>
            <a:xfrm>
              <a:off x="2983694" y="5371375"/>
              <a:ext cx="3009306" cy="821925"/>
            </a:xfrm>
            <a:prstGeom prst="rect">
              <a:avLst/>
            </a:prstGeom>
            <a:noFill/>
            <a:ln>
              <a:noFill/>
            </a:ln>
          </p:spPr>
        </p:pic>
        <p:pic>
          <p:nvPicPr>
            <p:cNvPr id="288" name="Google Shape;288;p69"/>
            <p:cNvPicPr preferRelativeResize="0"/>
            <p:nvPr/>
          </p:nvPicPr>
          <p:blipFill>
            <a:blip r:embed="rId7">
              <a:alphaModFix/>
            </a:blip>
            <a:stretch>
              <a:fillRect/>
            </a:stretch>
          </p:blipFill>
          <p:spPr>
            <a:xfrm rot="311243">
              <a:off x="6314613" y="5973662"/>
              <a:ext cx="7839074" cy="1114425"/>
            </a:xfrm>
            <a:prstGeom prst="rect">
              <a:avLst/>
            </a:prstGeom>
            <a:noFill/>
            <a:ln>
              <a:noFill/>
            </a:ln>
          </p:spPr>
        </p:pic>
        <p:pic>
          <p:nvPicPr>
            <p:cNvPr id="289" name="Google Shape;289;p69"/>
            <p:cNvPicPr preferRelativeResize="0"/>
            <p:nvPr/>
          </p:nvPicPr>
          <p:blipFill>
            <a:blip r:embed="rId8">
              <a:alphaModFix/>
            </a:blip>
            <a:stretch>
              <a:fillRect/>
            </a:stretch>
          </p:blipFill>
          <p:spPr>
            <a:xfrm>
              <a:off x="8918933" y="5371375"/>
              <a:ext cx="4157416" cy="2138100"/>
            </a:xfrm>
            <a:prstGeom prst="rect">
              <a:avLst/>
            </a:prstGeom>
            <a:noFill/>
            <a:ln>
              <a:noFill/>
            </a:ln>
          </p:spPr>
        </p:pic>
        <p:pic>
          <p:nvPicPr>
            <p:cNvPr id="290" name="Google Shape;290;p69"/>
            <p:cNvPicPr preferRelativeResize="0"/>
            <p:nvPr/>
          </p:nvPicPr>
          <p:blipFill>
            <a:blip r:embed="rId9">
              <a:alphaModFix/>
            </a:blip>
            <a:stretch>
              <a:fillRect/>
            </a:stretch>
          </p:blipFill>
          <p:spPr>
            <a:xfrm>
              <a:off x="769913" y="5804575"/>
              <a:ext cx="2295525" cy="647700"/>
            </a:xfrm>
            <a:prstGeom prst="rect">
              <a:avLst/>
            </a:prstGeom>
            <a:noFill/>
            <a:ln>
              <a:noFill/>
            </a:ln>
          </p:spPr>
        </p:pic>
        <p:pic>
          <p:nvPicPr>
            <p:cNvPr id="291" name="Google Shape;291;p69"/>
            <p:cNvPicPr preferRelativeResize="0"/>
            <p:nvPr/>
          </p:nvPicPr>
          <p:blipFill>
            <a:blip r:embed="rId10">
              <a:alphaModFix/>
            </a:blip>
            <a:stretch>
              <a:fillRect/>
            </a:stretch>
          </p:blipFill>
          <p:spPr>
            <a:xfrm rot="-123468">
              <a:off x="1066537" y="6376025"/>
              <a:ext cx="7738150" cy="789975"/>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70"/>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Setting up Bootstrap</a:t>
            </a:r>
            <a:endParaRPr sz="4395"/>
          </a:p>
        </p:txBody>
      </p:sp>
      <p:sp>
        <p:nvSpPr>
          <p:cNvPr id="297" name="Google Shape;297;p70"/>
          <p:cNvSpPr txBox="1"/>
          <p:nvPr/>
        </p:nvSpPr>
        <p:spPr>
          <a:xfrm>
            <a:off x="495975" y="1767950"/>
            <a:ext cx="17288100" cy="8019600"/>
          </a:xfrm>
          <a:prstGeom prst="rect">
            <a:avLst/>
          </a:prstGeom>
          <a:noFill/>
          <a:ln>
            <a:noFill/>
          </a:ln>
        </p:spPr>
        <p:txBody>
          <a:bodyPr anchorCtr="0" anchor="t" bIns="91425" lIns="91425" spcFirstLastPara="1" rIns="91425" wrap="square" tIns="91425">
            <a:noAutofit/>
          </a:bodyPr>
          <a:lstStyle/>
          <a:p>
            <a:pPr indent="-419100" lvl="0" marL="457200" marR="0" rtl="0" algn="l">
              <a:lnSpc>
                <a:spcPct val="115000"/>
              </a:lnSpc>
              <a:spcBef>
                <a:spcPts val="1600"/>
              </a:spcBef>
              <a:spcAft>
                <a:spcPts val="0"/>
              </a:spcAft>
              <a:buClr>
                <a:srgbClr val="434343"/>
              </a:buClr>
              <a:buSzPts val="3000"/>
              <a:buFont typeface="Calibri"/>
              <a:buAutoNum type="arabicPeriod"/>
            </a:pPr>
            <a:r>
              <a:rPr lang="en" sz="3000">
                <a:solidFill>
                  <a:srgbClr val="434343"/>
                </a:solidFill>
                <a:latin typeface="Calibri"/>
                <a:ea typeface="Calibri"/>
                <a:cs typeface="Calibri"/>
                <a:sym typeface="Calibri"/>
              </a:rPr>
              <a:t>Save the HTML page of the </a:t>
            </a:r>
            <a:r>
              <a:rPr i="1" lang="en" sz="3000">
                <a:solidFill>
                  <a:srgbClr val="434343"/>
                </a:solidFill>
                <a:latin typeface="Calibri"/>
                <a:ea typeface="Calibri"/>
                <a:cs typeface="Calibri"/>
                <a:sym typeface="Calibri"/>
              </a:rPr>
              <a:t>Sticky Footer Navbar</a:t>
            </a:r>
            <a:r>
              <a:rPr lang="en" sz="3000">
                <a:solidFill>
                  <a:srgbClr val="434343"/>
                </a:solidFill>
                <a:latin typeface="Calibri"/>
                <a:ea typeface="Calibri"/>
                <a:cs typeface="Calibri"/>
                <a:sym typeface="Calibri"/>
              </a:rPr>
              <a:t> example and rework it so it becomes our </a:t>
            </a:r>
            <a:r>
              <a:rPr b="1" lang="en" sz="3000">
                <a:solidFill>
                  <a:srgbClr val="434343"/>
                </a:solidFill>
                <a:latin typeface="Calibri"/>
                <a:ea typeface="Calibri"/>
                <a:cs typeface="Calibri"/>
                <a:sym typeface="Calibri"/>
              </a:rPr>
              <a:t>base template</a:t>
            </a:r>
            <a:endParaRPr b="1" sz="3000">
              <a:solidFill>
                <a:srgbClr val="434343"/>
              </a:solidFill>
              <a:latin typeface="Calibri"/>
              <a:ea typeface="Calibri"/>
              <a:cs typeface="Calibri"/>
              <a:sym typeface="Calibri"/>
            </a:endParaRPr>
          </a:p>
          <a:p>
            <a:pPr indent="0" lvl="0" marL="0" marR="0" rtl="0" algn="l">
              <a:lnSpc>
                <a:spcPct val="115000"/>
              </a:lnSpc>
              <a:spcBef>
                <a:spcPts val="1600"/>
              </a:spcBef>
              <a:spcAft>
                <a:spcPts val="0"/>
              </a:spcAft>
              <a:buNone/>
            </a:pPr>
            <a:r>
              <a:t/>
            </a:r>
            <a:endParaRPr b="1" sz="800">
              <a:solidFill>
                <a:srgbClr val="434343"/>
              </a:solidFill>
              <a:latin typeface="Calibri"/>
              <a:ea typeface="Calibri"/>
              <a:cs typeface="Calibri"/>
              <a:sym typeface="Calibri"/>
            </a:endParaRPr>
          </a:p>
          <a:p>
            <a:pPr indent="-419100" lvl="0" marL="457200" marR="0" rtl="0" algn="l">
              <a:lnSpc>
                <a:spcPct val="115000"/>
              </a:lnSpc>
              <a:spcBef>
                <a:spcPts val="1600"/>
              </a:spcBef>
              <a:spcAft>
                <a:spcPts val="0"/>
              </a:spcAft>
              <a:buClr>
                <a:srgbClr val="434343"/>
              </a:buClr>
              <a:buSzPts val="3000"/>
              <a:buFont typeface="Calibri"/>
              <a:buAutoNum type="arabicPeriod"/>
            </a:pPr>
            <a:r>
              <a:rPr lang="en" sz="3000">
                <a:solidFill>
                  <a:srgbClr val="434343"/>
                </a:solidFill>
                <a:latin typeface="Calibri"/>
                <a:ea typeface="Calibri"/>
                <a:cs typeface="Calibri"/>
                <a:sym typeface="Calibri"/>
              </a:rPr>
              <a:t>Save the HTML page of the </a:t>
            </a:r>
            <a:r>
              <a:rPr i="1" lang="en" sz="3000">
                <a:solidFill>
                  <a:srgbClr val="434343"/>
                </a:solidFill>
                <a:latin typeface="Calibri"/>
                <a:ea typeface="Calibri"/>
                <a:cs typeface="Calibri"/>
                <a:sym typeface="Calibri"/>
              </a:rPr>
              <a:t>Signin Form</a:t>
            </a:r>
            <a:r>
              <a:rPr lang="en" sz="3000">
                <a:solidFill>
                  <a:srgbClr val="434343"/>
                </a:solidFill>
                <a:latin typeface="Calibri"/>
                <a:ea typeface="Calibri"/>
                <a:cs typeface="Calibri"/>
                <a:sym typeface="Calibri"/>
              </a:rPr>
              <a:t> template and rework it so it becomes the </a:t>
            </a:r>
            <a:r>
              <a:rPr b="1" lang="en" sz="3000">
                <a:solidFill>
                  <a:srgbClr val="434343"/>
                </a:solidFill>
                <a:latin typeface="Calibri"/>
                <a:ea typeface="Calibri"/>
                <a:cs typeface="Calibri"/>
                <a:sym typeface="Calibri"/>
              </a:rPr>
              <a:t>login page template</a:t>
            </a:r>
            <a:endParaRPr b="1" sz="3000">
              <a:solidFill>
                <a:srgbClr val="434343"/>
              </a:solidFill>
              <a:latin typeface="Calibri"/>
              <a:ea typeface="Calibri"/>
              <a:cs typeface="Calibri"/>
              <a:sym typeface="Calibri"/>
            </a:endParaRPr>
          </a:p>
          <a:p>
            <a:pPr indent="0" lvl="0" marL="0" marR="0" rtl="0" algn="l">
              <a:lnSpc>
                <a:spcPct val="115000"/>
              </a:lnSpc>
              <a:spcBef>
                <a:spcPts val="1600"/>
              </a:spcBef>
              <a:spcAft>
                <a:spcPts val="0"/>
              </a:spcAft>
              <a:buNone/>
            </a:pPr>
            <a:r>
              <a:t/>
            </a:r>
            <a:endParaRPr b="1" sz="800">
              <a:solidFill>
                <a:srgbClr val="434343"/>
              </a:solidFill>
              <a:latin typeface="Calibri"/>
              <a:ea typeface="Calibri"/>
              <a:cs typeface="Calibri"/>
              <a:sym typeface="Calibri"/>
            </a:endParaRPr>
          </a:p>
          <a:p>
            <a:pPr indent="-419100" lvl="0" marL="457200" marR="0" rtl="0" algn="l">
              <a:lnSpc>
                <a:spcPct val="115000"/>
              </a:lnSpc>
              <a:spcBef>
                <a:spcPts val="1600"/>
              </a:spcBef>
              <a:spcAft>
                <a:spcPts val="0"/>
              </a:spcAft>
              <a:buClr>
                <a:srgbClr val="434343"/>
              </a:buClr>
              <a:buSzPts val="3000"/>
              <a:buFont typeface="Calibri"/>
              <a:buAutoNum type="arabicPeriod"/>
            </a:pPr>
            <a:r>
              <a:rPr lang="en" sz="3000">
                <a:solidFill>
                  <a:srgbClr val="434343"/>
                </a:solidFill>
                <a:latin typeface="Calibri"/>
                <a:ea typeface="Calibri"/>
                <a:cs typeface="Calibri"/>
                <a:sym typeface="Calibri"/>
              </a:rPr>
              <a:t>As any CSS and JS files, Bootstrap’s stylesheets and Javascript files can either be </a:t>
            </a:r>
            <a:r>
              <a:rPr i="1" lang="en" sz="3000">
                <a:solidFill>
                  <a:srgbClr val="434343"/>
                </a:solidFill>
                <a:latin typeface="Calibri"/>
                <a:ea typeface="Calibri"/>
                <a:cs typeface="Calibri"/>
                <a:sym typeface="Calibri"/>
              </a:rPr>
              <a:t>loaded from a Content-Delivery Network (CDN) </a:t>
            </a:r>
            <a:r>
              <a:rPr lang="en" sz="3000">
                <a:solidFill>
                  <a:srgbClr val="434343"/>
                </a:solidFill>
                <a:latin typeface="Calibri"/>
                <a:ea typeface="Calibri"/>
                <a:cs typeface="Calibri"/>
                <a:sym typeface="Calibri"/>
              </a:rPr>
              <a:t>or be </a:t>
            </a:r>
            <a:r>
              <a:rPr i="1" lang="en" sz="3000">
                <a:solidFill>
                  <a:srgbClr val="434343"/>
                </a:solidFill>
                <a:latin typeface="Calibri"/>
                <a:ea typeface="Calibri"/>
                <a:cs typeface="Calibri"/>
                <a:sym typeface="Calibri"/>
              </a:rPr>
              <a:t>saved locally and then served by your webserver. </a:t>
            </a:r>
            <a:r>
              <a:rPr lang="en" sz="3000">
                <a:solidFill>
                  <a:srgbClr val="434343"/>
                </a:solidFill>
                <a:latin typeface="Calibri"/>
                <a:ea typeface="Calibri"/>
                <a:cs typeface="Calibri"/>
                <a:sym typeface="Calibri"/>
              </a:rPr>
              <a:t>We’ll go for the </a:t>
            </a:r>
            <a:r>
              <a:rPr b="1" lang="en" sz="3000">
                <a:solidFill>
                  <a:srgbClr val="434343"/>
                </a:solidFill>
                <a:latin typeface="Calibri"/>
                <a:ea typeface="Calibri"/>
                <a:cs typeface="Calibri"/>
                <a:sym typeface="Calibri"/>
              </a:rPr>
              <a:t>second approach</a:t>
            </a:r>
            <a:r>
              <a:rPr lang="en" sz="3000">
                <a:solidFill>
                  <a:srgbClr val="434343"/>
                </a:solidFill>
                <a:latin typeface="Calibri"/>
                <a:ea typeface="Calibri"/>
                <a:cs typeface="Calibri"/>
                <a:sym typeface="Calibri"/>
              </a:rPr>
              <a:t>:</a:t>
            </a:r>
            <a:endParaRPr sz="3000">
              <a:solidFill>
                <a:srgbClr val="434343"/>
              </a:solidFill>
              <a:latin typeface="Calibri"/>
              <a:ea typeface="Calibri"/>
              <a:cs typeface="Calibri"/>
              <a:sym typeface="Calibri"/>
            </a:endParaRPr>
          </a:p>
          <a:p>
            <a:pPr indent="-419100" lvl="2" marL="1371600" marR="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Save all the CSS files referenced by the base template to a specific folder</a:t>
            </a:r>
            <a:endParaRPr sz="3000">
              <a:solidFill>
                <a:srgbClr val="434343"/>
              </a:solidFill>
              <a:latin typeface="Calibri"/>
              <a:ea typeface="Calibri"/>
              <a:cs typeface="Calibri"/>
              <a:sym typeface="Calibri"/>
            </a:endParaRPr>
          </a:p>
          <a:p>
            <a:pPr indent="-419100" lvl="2" marL="1371600" marR="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Same for all the JS </a:t>
            </a:r>
            <a:r>
              <a:rPr lang="en" sz="3000">
                <a:solidFill>
                  <a:srgbClr val="434343"/>
                </a:solidFill>
                <a:latin typeface="Calibri"/>
                <a:ea typeface="Calibri"/>
                <a:cs typeface="Calibri"/>
                <a:sym typeface="Calibri"/>
              </a:rPr>
              <a:t>files but to a different folder</a:t>
            </a:r>
            <a:endParaRPr sz="3000">
              <a:solidFill>
                <a:srgbClr val="434343"/>
              </a:solidFill>
              <a:latin typeface="Calibri"/>
              <a:ea typeface="Calibri"/>
              <a:cs typeface="Calibri"/>
              <a:sym typeface="Calibri"/>
            </a:endParaRPr>
          </a:p>
          <a:p>
            <a:pPr indent="0" lvl="0" marL="457200" marR="0" rtl="0" algn="l">
              <a:lnSpc>
                <a:spcPct val="115000"/>
              </a:lnSpc>
              <a:spcBef>
                <a:spcPts val="1600"/>
              </a:spcBef>
              <a:spcAft>
                <a:spcPts val="0"/>
              </a:spcAft>
              <a:buNone/>
            </a:pPr>
            <a:r>
              <a:t/>
            </a:r>
            <a:endParaRPr sz="800">
              <a:solidFill>
                <a:srgbClr val="434343"/>
              </a:solidFill>
              <a:latin typeface="Calibri"/>
              <a:ea typeface="Calibri"/>
              <a:cs typeface="Calibri"/>
              <a:sym typeface="Calibri"/>
            </a:endParaRPr>
          </a:p>
          <a:p>
            <a:pPr indent="-419100" lvl="0" marL="457200" marR="0" rtl="0" algn="l">
              <a:lnSpc>
                <a:spcPct val="115000"/>
              </a:lnSpc>
              <a:spcBef>
                <a:spcPts val="1600"/>
              </a:spcBef>
              <a:spcAft>
                <a:spcPts val="0"/>
              </a:spcAft>
              <a:buClr>
                <a:srgbClr val="434343"/>
              </a:buClr>
              <a:buSzPts val="3000"/>
              <a:buFont typeface="Calibri"/>
              <a:buAutoNum type="arabicPeriod"/>
            </a:pPr>
            <a:r>
              <a:rPr lang="en" sz="3000">
                <a:solidFill>
                  <a:srgbClr val="434343"/>
                </a:solidFill>
                <a:latin typeface="Calibri"/>
                <a:ea typeface="Calibri"/>
                <a:cs typeface="Calibri"/>
                <a:sym typeface="Calibri"/>
              </a:rPr>
              <a:t>In the base template, </a:t>
            </a:r>
            <a:r>
              <a:rPr b="1" lang="en" sz="3000">
                <a:solidFill>
                  <a:srgbClr val="434343"/>
                </a:solidFill>
                <a:latin typeface="Calibri"/>
                <a:ea typeface="Calibri"/>
                <a:cs typeface="Calibri"/>
                <a:sym typeface="Calibri"/>
              </a:rPr>
              <a:t>patch all of the URL reference</a:t>
            </a:r>
            <a:r>
              <a:rPr lang="en" sz="3000">
                <a:solidFill>
                  <a:srgbClr val="434343"/>
                </a:solidFill>
                <a:latin typeface="Calibri"/>
                <a:ea typeface="Calibri"/>
                <a:cs typeface="Calibri"/>
                <a:sym typeface="Calibri"/>
              </a:rPr>
              <a:t> links for JS and CSS files so that they point the correct local folders</a:t>
            </a:r>
            <a:endParaRPr sz="3000">
              <a:solidFill>
                <a:srgbClr val="434343"/>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71"/>
          <p:cNvPicPr preferRelativeResize="0"/>
          <p:nvPr/>
        </p:nvPicPr>
        <p:blipFill>
          <a:blip r:embed="rId3">
            <a:alphaModFix/>
          </a:blip>
          <a:stretch>
            <a:fillRect/>
          </a:stretch>
        </p:blipFill>
        <p:spPr>
          <a:xfrm>
            <a:off x="6105700" y="1374507"/>
            <a:ext cx="4340100" cy="8890743"/>
          </a:xfrm>
          <a:prstGeom prst="rect">
            <a:avLst/>
          </a:prstGeom>
          <a:noFill/>
          <a:ln>
            <a:noFill/>
          </a:ln>
        </p:spPr>
      </p:pic>
      <p:sp>
        <p:nvSpPr>
          <p:cNvPr id="303" name="Google Shape;303;p71"/>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Laying out the project structure</a:t>
            </a:r>
            <a:endParaRPr sz="4395"/>
          </a:p>
        </p:txBody>
      </p:sp>
      <p:sp>
        <p:nvSpPr>
          <p:cNvPr id="304" name="Google Shape;304;p71"/>
          <p:cNvSpPr/>
          <p:nvPr/>
        </p:nvSpPr>
        <p:spPr>
          <a:xfrm>
            <a:off x="6442000" y="1374500"/>
            <a:ext cx="3876300" cy="3912000"/>
          </a:xfrm>
          <a:prstGeom prst="rect">
            <a:avLst/>
          </a:prstGeom>
          <a:noFill/>
          <a:ln cap="flat" cmpd="sng" w="11430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71"/>
          <p:cNvSpPr/>
          <p:nvPr/>
        </p:nvSpPr>
        <p:spPr>
          <a:xfrm>
            <a:off x="6442000" y="5286500"/>
            <a:ext cx="3876300" cy="2526600"/>
          </a:xfrm>
          <a:prstGeom prst="rect">
            <a:avLst/>
          </a:prstGeom>
          <a:noFill/>
          <a:ln cap="flat" cmpd="sng" w="11430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71"/>
          <p:cNvSpPr/>
          <p:nvPr/>
        </p:nvSpPr>
        <p:spPr>
          <a:xfrm>
            <a:off x="6441850" y="7813100"/>
            <a:ext cx="3876300" cy="2452200"/>
          </a:xfrm>
          <a:prstGeom prst="rect">
            <a:avLst/>
          </a:prstGeom>
          <a:noFill/>
          <a:ln cap="flat" cmpd="sng" w="11430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71"/>
          <p:cNvSpPr txBox="1"/>
          <p:nvPr/>
        </p:nvSpPr>
        <p:spPr>
          <a:xfrm>
            <a:off x="11333675" y="2501150"/>
            <a:ext cx="5120400" cy="1658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800"/>
              </a:spcBef>
              <a:spcAft>
                <a:spcPts val="0"/>
              </a:spcAft>
              <a:buNone/>
            </a:pPr>
            <a:r>
              <a:rPr b="1" lang="en" sz="3600">
                <a:solidFill>
                  <a:srgbClr val="434343"/>
                </a:solidFill>
                <a:latin typeface="Calibri"/>
                <a:ea typeface="Calibri"/>
                <a:cs typeface="Calibri"/>
                <a:sym typeface="Calibri"/>
              </a:rPr>
              <a:t>Static Resources</a:t>
            </a:r>
            <a:endParaRPr b="1" sz="3600">
              <a:solidFill>
                <a:srgbClr val="434343"/>
              </a:solidFill>
              <a:latin typeface="Calibri"/>
              <a:ea typeface="Calibri"/>
              <a:cs typeface="Calibri"/>
              <a:sym typeface="Calibri"/>
            </a:endParaRPr>
          </a:p>
          <a:p>
            <a:pPr indent="-406400" lvl="0" marL="457200" rtl="0" algn="l">
              <a:lnSpc>
                <a:spcPct val="100000"/>
              </a:lnSpc>
              <a:spcBef>
                <a:spcPts val="800"/>
              </a:spcBef>
              <a:spcAft>
                <a:spcPts val="0"/>
              </a:spcAft>
              <a:buClr>
                <a:srgbClr val="434343"/>
              </a:buClr>
              <a:buSzPts val="2800"/>
              <a:buFont typeface="Calibri"/>
              <a:buChar char="●"/>
            </a:pPr>
            <a:r>
              <a:rPr lang="en" sz="2800">
                <a:solidFill>
                  <a:srgbClr val="434343"/>
                </a:solidFill>
                <a:latin typeface="Calibri"/>
                <a:ea typeface="Calibri"/>
                <a:cs typeface="Calibri"/>
                <a:sym typeface="Calibri"/>
              </a:rPr>
              <a:t>Styles</a:t>
            </a:r>
            <a:endParaRPr sz="2800">
              <a:solidFill>
                <a:srgbClr val="434343"/>
              </a:solidFill>
              <a:latin typeface="Calibri"/>
              <a:ea typeface="Calibri"/>
              <a:cs typeface="Calibri"/>
              <a:sym typeface="Calibri"/>
            </a:endParaRPr>
          </a:p>
          <a:p>
            <a:pPr indent="-406400" lvl="0" marL="457200" rtl="0" algn="l">
              <a:lnSpc>
                <a:spcPct val="100000"/>
              </a:lnSpc>
              <a:spcBef>
                <a:spcPts val="0"/>
              </a:spcBef>
              <a:spcAft>
                <a:spcPts val="0"/>
              </a:spcAft>
              <a:buClr>
                <a:srgbClr val="434343"/>
              </a:buClr>
              <a:buSzPts val="2800"/>
              <a:buFont typeface="Calibri"/>
              <a:buChar char="●"/>
            </a:pPr>
            <a:r>
              <a:rPr lang="en" sz="2800">
                <a:solidFill>
                  <a:srgbClr val="434343"/>
                </a:solidFill>
                <a:latin typeface="Calibri"/>
                <a:ea typeface="Calibri"/>
                <a:cs typeface="Calibri"/>
                <a:sym typeface="Calibri"/>
              </a:rPr>
              <a:t>Images</a:t>
            </a:r>
            <a:endParaRPr sz="2800">
              <a:solidFill>
                <a:srgbClr val="434343"/>
              </a:solidFill>
              <a:latin typeface="Calibri"/>
              <a:ea typeface="Calibri"/>
              <a:cs typeface="Calibri"/>
              <a:sym typeface="Calibri"/>
            </a:endParaRPr>
          </a:p>
          <a:p>
            <a:pPr indent="-406400" lvl="0" marL="457200" rtl="0" algn="l">
              <a:lnSpc>
                <a:spcPct val="100000"/>
              </a:lnSpc>
              <a:spcBef>
                <a:spcPts val="0"/>
              </a:spcBef>
              <a:spcAft>
                <a:spcPts val="0"/>
              </a:spcAft>
              <a:buClr>
                <a:srgbClr val="434343"/>
              </a:buClr>
              <a:buSzPts val="2800"/>
              <a:buFont typeface="Calibri"/>
              <a:buChar char="●"/>
            </a:pPr>
            <a:r>
              <a:rPr lang="en" sz="2800">
                <a:solidFill>
                  <a:srgbClr val="434343"/>
                </a:solidFill>
                <a:latin typeface="Calibri"/>
                <a:ea typeface="Calibri"/>
                <a:cs typeface="Calibri"/>
                <a:sym typeface="Calibri"/>
              </a:rPr>
              <a:t>JS</a:t>
            </a:r>
            <a:endParaRPr sz="2800">
              <a:solidFill>
                <a:srgbClr val="434343"/>
              </a:solidFill>
              <a:latin typeface="Calibri"/>
              <a:ea typeface="Calibri"/>
              <a:cs typeface="Calibri"/>
              <a:sym typeface="Calibri"/>
            </a:endParaRPr>
          </a:p>
        </p:txBody>
      </p:sp>
      <p:sp>
        <p:nvSpPr>
          <p:cNvPr id="308" name="Google Shape;308;p71"/>
          <p:cNvSpPr txBox="1"/>
          <p:nvPr/>
        </p:nvSpPr>
        <p:spPr>
          <a:xfrm>
            <a:off x="11333675" y="5878275"/>
            <a:ext cx="3566700" cy="153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800"/>
              </a:spcBef>
              <a:spcAft>
                <a:spcPts val="0"/>
              </a:spcAft>
              <a:buNone/>
            </a:pPr>
            <a:r>
              <a:rPr b="1" lang="en" sz="3600">
                <a:solidFill>
                  <a:srgbClr val="434343"/>
                </a:solidFill>
                <a:latin typeface="Calibri"/>
                <a:ea typeface="Calibri"/>
                <a:cs typeface="Calibri"/>
                <a:sym typeface="Calibri"/>
              </a:rPr>
              <a:t>HTML Templates</a:t>
            </a:r>
            <a:endParaRPr b="1" sz="3600">
              <a:solidFill>
                <a:srgbClr val="434343"/>
              </a:solidFill>
              <a:latin typeface="Calibri"/>
              <a:ea typeface="Calibri"/>
              <a:cs typeface="Calibri"/>
              <a:sym typeface="Calibri"/>
            </a:endParaRPr>
          </a:p>
          <a:p>
            <a:pPr indent="-406400" lvl="0" marL="457200" rtl="0" algn="l">
              <a:spcBef>
                <a:spcPts val="800"/>
              </a:spcBef>
              <a:spcAft>
                <a:spcPts val="0"/>
              </a:spcAft>
              <a:buClr>
                <a:srgbClr val="434343"/>
              </a:buClr>
              <a:buSzPts val="2800"/>
              <a:buFont typeface="Calibri"/>
              <a:buChar char="●"/>
            </a:pPr>
            <a:r>
              <a:rPr lang="en" sz="2800">
                <a:solidFill>
                  <a:srgbClr val="434343"/>
                </a:solidFill>
                <a:latin typeface="Calibri"/>
                <a:ea typeface="Calibri"/>
                <a:cs typeface="Calibri"/>
                <a:sym typeface="Calibri"/>
              </a:rPr>
              <a:t>Static/Dynamic</a:t>
            </a:r>
            <a:endParaRPr b="1" sz="3600">
              <a:solidFill>
                <a:srgbClr val="434343"/>
              </a:solidFill>
              <a:latin typeface="Calibri"/>
              <a:ea typeface="Calibri"/>
              <a:cs typeface="Calibri"/>
              <a:sym typeface="Calibri"/>
            </a:endParaRPr>
          </a:p>
          <a:p>
            <a:pPr indent="0" lvl="0" marL="0" rtl="0" algn="ctr">
              <a:lnSpc>
                <a:spcPct val="100000"/>
              </a:lnSpc>
              <a:spcBef>
                <a:spcPts val="800"/>
              </a:spcBef>
              <a:spcAft>
                <a:spcPts val="0"/>
              </a:spcAft>
              <a:buNone/>
            </a:pPr>
            <a:r>
              <a:t/>
            </a:r>
            <a:endParaRPr b="1" sz="3600">
              <a:solidFill>
                <a:srgbClr val="434343"/>
              </a:solidFill>
              <a:latin typeface="Calibri"/>
              <a:ea typeface="Calibri"/>
              <a:cs typeface="Calibri"/>
              <a:sym typeface="Calibri"/>
            </a:endParaRPr>
          </a:p>
        </p:txBody>
      </p:sp>
      <p:sp>
        <p:nvSpPr>
          <p:cNvPr id="309" name="Google Shape;309;p71"/>
          <p:cNvSpPr txBox="1"/>
          <p:nvPr/>
        </p:nvSpPr>
        <p:spPr>
          <a:xfrm>
            <a:off x="11333675" y="8164275"/>
            <a:ext cx="3566700" cy="183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800"/>
              </a:spcBef>
              <a:spcAft>
                <a:spcPts val="0"/>
              </a:spcAft>
              <a:buNone/>
            </a:pPr>
            <a:r>
              <a:rPr b="1" lang="en" sz="3600">
                <a:solidFill>
                  <a:srgbClr val="434343"/>
                </a:solidFill>
                <a:latin typeface="Calibri"/>
                <a:ea typeface="Calibri"/>
                <a:cs typeface="Calibri"/>
                <a:sym typeface="Calibri"/>
              </a:rPr>
              <a:t>Logic</a:t>
            </a:r>
            <a:endParaRPr b="1" sz="3600">
              <a:solidFill>
                <a:srgbClr val="434343"/>
              </a:solidFill>
              <a:latin typeface="Calibri"/>
              <a:ea typeface="Calibri"/>
              <a:cs typeface="Calibri"/>
              <a:sym typeface="Calibri"/>
            </a:endParaRPr>
          </a:p>
          <a:p>
            <a:pPr indent="-406400" lvl="0" marL="457200" rtl="0" algn="l">
              <a:spcBef>
                <a:spcPts val="800"/>
              </a:spcBef>
              <a:spcAft>
                <a:spcPts val="0"/>
              </a:spcAft>
              <a:buClr>
                <a:srgbClr val="434343"/>
              </a:buClr>
              <a:buSzPts val="2800"/>
              <a:buFont typeface="Calibri"/>
              <a:buChar char="●"/>
            </a:pPr>
            <a:r>
              <a:rPr lang="en" sz="2800">
                <a:solidFill>
                  <a:srgbClr val="434343"/>
                </a:solidFill>
                <a:latin typeface="Calibri"/>
                <a:ea typeface="Calibri"/>
                <a:cs typeface="Calibri"/>
                <a:sym typeface="Calibri"/>
              </a:rPr>
              <a:t>Controllers</a:t>
            </a:r>
            <a:endParaRPr sz="2800">
              <a:solidFill>
                <a:srgbClr val="434343"/>
              </a:solidFill>
              <a:latin typeface="Calibri"/>
              <a:ea typeface="Calibri"/>
              <a:cs typeface="Calibri"/>
              <a:sym typeface="Calibri"/>
            </a:endParaRPr>
          </a:p>
          <a:p>
            <a:pPr indent="-406400" lvl="0" marL="457200" rtl="0" algn="l">
              <a:spcBef>
                <a:spcPts val="0"/>
              </a:spcBef>
              <a:spcAft>
                <a:spcPts val="0"/>
              </a:spcAft>
              <a:buClr>
                <a:srgbClr val="434343"/>
              </a:buClr>
              <a:buSzPts val="2800"/>
              <a:buFont typeface="Calibri"/>
              <a:buChar char="●"/>
            </a:pPr>
            <a:r>
              <a:rPr lang="en" sz="2800">
                <a:solidFill>
                  <a:srgbClr val="434343"/>
                </a:solidFill>
                <a:latin typeface="Calibri"/>
                <a:ea typeface="Calibri"/>
                <a:cs typeface="Calibri"/>
                <a:sym typeface="Calibri"/>
              </a:rPr>
              <a:t>Tests</a:t>
            </a:r>
            <a:endParaRPr sz="2800">
              <a:solidFill>
                <a:srgbClr val="434343"/>
              </a:solidFill>
              <a:latin typeface="Calibri"/>
              <a:ea typeface="Calibri"/>
              <a:cs typeface="Calibri"/>
              <a:sym typeface="Calibri"/>
            </a:endParaRPr>
          </a:p>
          <a:p>
            <a:pPr indent="0" lvl="0" marL="0" rtl="0" algn="ctr">
              <a:lnSpc>
                <a:spcPct val="100000"/>
              </a:lnSpc>
              <a:spcBef>
                <a:spcPts val="800"/>
              </a:spcBef>
              <a:spcAft>
                <a:spcPts val="0"/>
              </a:spcAft>
              <a:buNone/>
            </a:pPr>
            <a:r>
              <a:t/>
            </a:r>
            <a:endParaRPr b="1" sz="3600">
              <a:solidFill>
                <a:srgbClr val="434343"/>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30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30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